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448" r:id="rId5"/>
    <p:sldId id="449" r:id="rId6"/>
    <p:sldId id="476" r:id="rId7"/>
    <p:sldId id="477" r:id="rId8"/>
    <p:sldId id="450" r:id="rId9"/>
    <p:sldId id="451" r:id="rId10"/>
    <p:sldId id="452" r:id="rId11"/>
    <p:sldId id="453" r:id="rId12"/>
    <p:sldId id="456" r:id="rId13"/>
    <p:sldId id="461" r:id="rId14"/>
    <p:sldId id="457" r:id="rId15"/>
    <p:sldId id="460" r:id="rId16"/>
    <p:sldId id="462" r:id="rId17"/>
    <p:sldId id="463" r:id="rId18"/>
    <p:sldId id="475" r:id="rId19"/>
    <p:sldId id="4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448"/>
          </p14:sldIdLst>
        </p14:section>
        <p14:section name="Session 1" id="{0CE2E531-A183-419A-AEF2-D11AC0EFE768}">
          <p14:sldIdLst>
            <p14:sldId id="449"/>
            <p14:sldId id="476"/>
            <p14:sldId id="477"/>
            <p14:sldId id="450"/>
            <p14:sldId id="451"/>
            <p14:sldId id="452"/>
            <p14:sldId id="453"/>
          </p14:sldIdLst>
        </p14:section>
        <p14:section name="Session 2" id="{B3EED3BE-43FE-4D95-A1D4-4A638C5F36AF}">
          <p14:sldIdLst>
            <p14:sldId id="456"/>
            <p14:sldId id="461"/>
            <p14:sldId id="457"/>
            <p14:sldId id="460"/>
            <p14:sldId id="462"/>
            <p14:sldId id="463"/>
          </p14:sldIdLst>
        </p14:section>
        <p14:section name="Outro" id="{406F0FED-5EBB-4DD0-A957-7FEC28548788}">
          <p14:sldIdLst>
            <p14:sldId id="475"/>
            <p14:sldId id="4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B9C5"/>
    <a:srgbClr val="DC5874"/>
    <a:srgbClr val="54BFE1"/>
    <a:srgbClr val="A2D5DD"/>
    <a:srgbClr val="67B880"/>
    <a:srgbClr val="AED083"/>
    <a:srgbClr val="F9C774"/>
    <a:srgbClr val="F29561"/>
    <a:srgbClr val="EC6B65"/>
    <a:srgbClr val="FCF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19" autoAdjust="0"/>
  </p:normalViewPr>
  <p:slideViewPr>
    <p:cSldViewPr snapToGrid="0">
      <p:cViewPr varScale="1">
        <p:scale>
          <a:sx n="96" d="100"/>
          <a:sy n="96" d="100"/>
        </p:scale>
        <p:origin x="102" y="936"/>
      </p:cViewPr>
      <p:guideLst>
        <p:guide orient="horz" pos="2160"/>
        <p:guide pos="3840"/>
      </p:guideLst>
    </p:cSldViewPr>
  </p:slideViewPr>
  <p:notesTextViewPr>
    <p:cViewPr>
      <p:scale>
        <a:sx n="1" d="1"/>
        <a:sy n="1" d="1"/>
      </p:scale>
      <p:origin x="0" y="-312"/>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24FA6656-8E31-4BAA-9916-A5E54FACF379}"/>
    <pc:docChg chg="undo custSel modSld">
      <pc:chgData name="David Stewart" userId="40cffe60-b158-4416-946b-e9ac5816f94c" providerId="ADAL" clId="{24FA6656-8E31-4BAA-9916-A5E54FACF379}" dt="2024-04-24T08:33:54.017" v="27" actId="20577"/>
      <pc:docMkLst>
        <pc:docMk/>
      </pc:docMkLst>
      <pc:sldChg chg="modNotesTx">
        <pc:chgData name="David Stewart" userId="40cffe60-b158-4416-946b-e9ac5816f94c" providerId="ADAL" clId="{24FA6656-8E31-4BAA-9916-A5E54FACF379}" dt="2024-03-27T15:25:39.628" v="13" actId="114"/>
        <pc:sldMkLst>
          <pc:docMk/>
          <pc:sldMk cId="2180195417" sldId="449"/>
        </pc:sldMkLst>
      </pc:sldChg>
      <pc:sldChg chg="modNotesTx">
        <pc:chgData name="David Stewart" userId="40cffe60-b158-4416-946b-e9ac5816f94c" providerId="ADAL" clId="{24FA6656-8E31-4BAA-9916-A5E54FACF379}" dt="2024-04-24T08:33:54.017" v="27" actId="20577"/>
        <pc:sldMkLst>
          <pc:docMk/>
          <pc:sldMk cId="3659829867" sldId="460"/>
        </pc:sldMkLst>
      </pc:sldChg>
      <pc:sldChg chg="modNotesTx">
        <pc:chgData name="David Stewart" userId="40cffe60-b158-4416-946b-e9ac5816f94c" providerId="ADAL" clId="{24FA6656-8E31-4BAA-9916-A5E54FACF379}" dt="2024-03-27T15:29:11.664" v="24" actId="20577"/>
        <pc:sldMkLst>
          <pc:docMk/>
          <pc:sldMk cId="1118510521" sldId="476"/>
        </pc:sldMkLst>
      </pc:sldChg>
    </pc:docChg>
  </pc:docChgLst>
  <pc:docChgLst>
    <pc:chgData name="David Stewart" userId="40cffe60-b158-4416-946b-e9ac5816f94c" providerId="ADAL" clId="{AE26A7BF-2881-438F-AF73-31C5D43B8E42}"/>
    <pc:docChg chg="undo custSel addSld delSld modSld sldOrd modMainMaster modSection">
      <pc:chgData name="David Stewart" userId="40cffe60-b158-4416-946b-e9ac5816f94c" providerId="ADAL" clId="{AE26A7BF-2881-438F-AF73-31C5D43B8E42}" dt="2024-03-20T12:33:00.953" v="7767" actId="114"/>
      <pc:docMkLst>
        <pc:docMk/>
      </pc:docMkLst>
      <pc:sldChg chg="del">
        <pc:chgData name="David Stewart" userId="40cffe60-b158-4416-946b-e9ac5816f94c" providerId="ADAL" clId="{AE26A7BF-2881-438F-AF73-31C5D43B8E42}" dt="2024-02-09T14:47:14.094" v="3" actId="47"/>
        <pc:sldMkLst>
          <pc:docMk/>
          <pc:sldMk cId="1494657112" sldId="312"/>
        </pc:sldMkLst>
      </pc:sldChg>
      <pc:sldChg chg="del">
        <pc:chgData name="David Stewart" userId="40cffe60-b158-4416-946b-e9ac5816f94c" providerId="ADAL" clId="{AE26A7BF-2881-438F-AF73-31C5D43B8E42}" dt="2024-02-09T14:47:14.094" v="3" actId="47"/>
        <pc:sldMkLst>
          <pc:docMk/>
          <pc:sldMk cId="4096077580" sldId="317"/>
        </pc:sldMkLst>
      </pc:sldChg>
      <pc:sldChg chg="del">
        <pc:chgData name="David Stewart" userId="40cffe60-b158-4416-946b-e9ac5816f94c" providerId="ADAL" clId="{AE26A7BF-2881-438F-AF73-31C5D43B8E42}" dt="2024-02-09T14:47:14.094" v="3" actId="47"/>
        <pc:sldMkLst>
          <pc:docMk/>
          <pc:sldMk cId="3766275990" sldId="318"/>
        </pc:sldMkLst>
      </pc:sldChg>
      <pc:sldChg chg="del">
        <pc:chgData name="David Stewart" userId="40cffe60-b158-4416-946b-e9ac5816f94c" providerId="ADAL" clId="{AE26A7BF-2881-438F-AF73-31C5D43B8E42}" dt="2024-02-09T14:47:14.094" v="3" actId="47"/>
        <pc:sldMkLst>
          <pc:docMk/>
          <pc:sldMk cId="957184854" sldId="319"/>
        </pc:sldMkLst>
      </pc:sldChg>
      <pc:sldChg chg="del">
        <pc:chgData name="David Stewart" userId="40cffe60-b158-4416-946b-e9ac5816f94c" providerId="ADAL" clId="{AE26A7BF-2881-438F-AF73-31C5D43B8E42}" dt="2024-02-09T14:47:14.094" v="3" actId="47"/>
        <pc:sldMkLst>
          <pc:docMk/>
          <pc:sldMk cId="3816066524" sldId="320"/>
        </pc:sldMkLst>
      </pc:sldChg>
      <pc:sldChg chg="modSp del mod">
        <pc:chgData name="David Stewart" userId="40cffe60-b158-4416-946b-e9ac5816f94c" providerId="ADAL" clId="{AE26A7BF-2881-438F-AF73-31C5D43B8E42}" dt="2024-02-12T11:57:35.886" v="4101" actId="2696"/>
        <pc:sldMkLst>
          <pc:docMk/>
          <pc:sldMk cId="3078339001" sldId="332"/>
        </pc:sldMkLst>
        <pc:spChg chg="mod">
          <ac:chgData name="David Stewart" userId="40cffe60-b158-4416-946b-e9ac5816f94c" providerId="ADAL" clId="{AE26A7BF-2881-438F-AF73-31C5D43B8E42}" dt="2024-02-12T11:56:22.153" v="4051" actId="13926"/>
          <ac:spMkLst>
            <pc:docMk/>
            <pc:sldMk cId="3078339001" sldId="332"/>
            <ac:spMk id="18" creationId="{2BB04EC4-A67B-BD81-56C9-BB8225C51E09}"/>
          </ac:spMkLst>
        </pc:spChg>
        <pc:spChg chg="mod">
          <ac:chgData name="David Stewart" userId="40cffe60-b158-4416-946b-e9ac5816f94c" providerId="ADAL" clId="{AE26A7BF-2881-438F-AF73-31C5D43B8E42}" dt="2024-02-12T11:57:06.375" v="4100" actId="20577"/>
          <ac:spMkLst>
            <pc:docMk/>
            <pc:sldMk cId="3078339001" sldId="332"/>
            <ac:spMk id="22" creationId="{707C54EF-CC9C-D964-1169-F3CBA275C184}"/>
          </ac:spMkLst>
        </pc:spChg>
      </pc:sldChg>
      <pc:sldChg chg="del">
        <pc:chgData name="David Stewart" userId="40cffe60-b158-4416-946b-e9ac5816f94c" providerId="ADAL" clId="{AE26A7BF-2881-438F-AF73-31C5D43B8E42}" dt="2024-02-09T14:46:58.655" v="0" actId="47"/>
        <pc:sldMkLst>
          <pc:docMk/>
          <pc:sldMk cId="3871860731" sldId="401"/>
        </pc:sldMkLst>
      </pc:sldChg>
      <pc:sldChg chg="modSp del mod">
        <pc:chgData name="David Stewart" userId="40cffe60-b158-4416-946b-e9ac5816f94c" providerId="ADAL" clId="{AE26A7BF-2881-438F-AF73-31C5D43B8E42}" dt="2024-02-14T17:38:36.222" v="7444" actId="47"/>
        <pc:sldMkLst>
          <pc:docMk/>
          <pc:sldMk cId="765425116" sldId="402"/>
        </pc:sldMkLst>
        <pc:spChg chg="mod">
          <ac:chgData name="David Stewart" userId="40cffe60-b158-4416-946b-e9ac5816f94c" providerId="ADAL" clId="{AE26A7BF-2881-438F-AF73-31C5D43B8E42}" dt="2024-02-09T16:48:32.135" v="3954" actId="20577"/>
          <ac:spMkLst>
            <pc:docMk/>
            <pc:sldMk cId="765425116" sldId="402"/>
            <ac:spMk id="2" creationId="{E5D3CDCB-A525-6DC3-4FCA-DF39D9F7DCD9}"/>
          </ac:spMkLst>
        </pc:spChg>
        <pc:spChg chg="mod">
          <ac:chgData name="David Stewart" userId="40cffe60-b158-4416-946b-e9ac5816f94c" providerId="ADAL" clId="{AE26A7BF-2881-438F-AF73-31C5D43B8E42}" dt="2024-02-14T14:33:43.733" v="7434" actId="20577"/>
          <ac:spMkLst>
            <pc:docMk/>
            <pc:sldMk cId="765425116" sldId="402"/>
            <ac:spMk id="3" creationId="{FDA892FC-700D-7329-C540-F62B07072102}"/>
          </ac:spMkLst>
        </pc:spChg>
      </pc:sldChg>
      <pc:sldChg chg="del">
        <pc:chgData name="David Stewart" userId="40cffe60-b158-4416-946b-e9ac5816f94c" providerId="ADAL" clId="{AE26A7BF-2881-438F-AF73-31C5D43B8E42}" dt="2024-02-09T14:47:14.094" v="3" actId="47"/>
        <pc:sldMkLst>
          <pc:docMk/>
          <pc:sldMk cId="3398326590" sldId="404"/>
        </pc:sldMkLst>
      </pc:sldChg>
      <pc:sldChg chg="del">
        <pc:chgData name="David Stewart" userId="40cffe60-b158-4416-946b-e9ac5816f94c" providerId="ADAL" clId="{AE26A7BF-2881-438F-AF73-31C5D43B8E42}" dt="2024-02-09T14:47:08.461" v="2" actId="47"/>
        <pc:sldMkLst>
          <pc:docMk/>
          <pc:sldMk cId="1413839741" sldId="406"/>
        </pc:sldMkLst>
      </pc:sldChg>
      <pc:sldChg chg="del">
        <pc:chgData name="David Stewart" userId="40cffe60-b158-4416-946b-e9ac5816f94c" providerId="ADAL" clId="{AE26A7BF-2881-438F-AF73-31C5D43B8E42}" dt="2024-02-09T16:46:13.866" v="3823" actId="47"/>
        <pc:sldMkLst>
          <pc:docMk/>
          <pc:sldMk cId="1906569065" sldId="410"/>
        </pc:sldMkLst>
      </pc:sldChg>
      <pc:sldChg chg="del">
        <pc:chgData name="David Stewart" userId="40cffe60-b158-4416-946b-e9ac5816f94c" providerId="ADAL" clId="{AE26A7BF-2881-438F-AF73-31C5D43B8E42}" dt="2024-02-09T14:47:08.461" v="2" actId="47"/>
        <pc:sldMkLst>
          <pc:docMk/>
          <pc:sldMk cId="355136653" sldId="411"/>
        </pc:sldMkLst>
      </pc:sldChg>
      <pc:sldChg chg="del">
        <pc:chgData name="David Stewart" userId="40cffe60-b158-4416-946b-e9ac5816f94c" providerId="ADAL" clId="{AE26A7BF-2881-438F-AF73-31C5D43B8E42}" dt="2024-02-09T14:47:14.094" v="3" actId="47"/>
        <pc:sldMkLst>
          <pc:docMk/>
          <pc:sldMk cId="2477766325" sldId="420"/>
        </pc:sldMkLst>
      </pc:sldChg>
      <pc:sldChg chg="del">
        <pc:chgData name="David Stewart" userId="40cffe60-b158-4416-946b-e9ac5816f94c" providerId="ADAL" clId="{AE26A7BF-2881-438F-AF73-31C5D43B8E42}" dt="2024-02-09T14:47:14.094" v="3" actId="47"/>
        <pc:sldMkLst>
          <pc:docMk/>
          <pc:sldMk cId="3174439559" sldId="421"/>
        </pc:sldMkLst>
      </pc:sldChg>
      <pc:sldChg chg="del">
        <pc:chgData name="David Stewart" userId="40cffe60-b158-4416-946b-e9ac5816f94c" providerId="ADAL" clId="{AE26A7BF-2881-438F-AF73-31C5D43B8E42}" dt="2024-02-09T14:47:08.461" v="2" actId="47"/>
        <pc:sldMkLst>
          <pc:docMk/>
          <pc:sldMk cId="2864359058" sldId="445"/>
        </pc:sldMkLst>
      </pc:sldChg>
      <pc:sldChg chg="modSp del mod modNotesTx">
        <pc:chgData name="David Stewart" userId="40cffe60-b158-4416-946b-e9ac5816f94c" providerId="ADAL" clId="{AE26A7BF-2881-438F-AF73-31C5D43B8E42}" dt="2024-02-14T17:38:42.666" v="7445" actId="47"/>
        <pc:sldMkLst>
          <pc:docMk/>
          <pc:sldMk cId="4189757048" sldId="447"/>
        </pc:sldMkLst>
        <pc:spChg chg="mod">
          <ac:chgData name="David Stewart" userId="40cffe60-b158-4416-946b-e9ac5816f94c" providerId="ADAL" clId="{AE26A7BF-2881-438F-AF73-31C5D43B8E42}" dt="2024-02-09T16:47:30.747" v="3855" actId="1076"/>
          <ac:spMkLst>
            <pc:docMk/>
            <pc:sldMk cId="4189757048" sldId="447"/>
            <ac:spMk id="2" creationId="{8BE3D0CB-E315-4F3C-B700-95D62F2803DA}"/>
          </ac:spMkLst>
        </pc:spChg>
        <pc:spChg chg="mod">
          <ac:chgData name="David Stewart" userId="40cffe60-b158-4416-946b-e9ac5816f94c" providerId="ADAL" clId="{AE26A7BF-2881-438F-AF73-31C5D43B8E42}" dt="2024-02-14T14:33:53.272" v="7436"/>
          <ac:spMkLst>
            <pc:docMk/>
            <pc:sldMk cId="4189757048" sldId="447"/>
            <ac:spMk id="3" creationId="{71D4E3E4-D0D3-4E0B-3B9D-4DBF9EA45B1F}"/>
          </ac:spMkLst>
        </pc:spChg>
      </pc:sldChg>
      <pc:sldChg chg="addSp modSp mod modNotesTx">
        <pc:chgData name="David Stewart" userId="40cffe60-b158-4416-946b-e9ac5816f94c" providerId="ADAL" clId="{AE26A7BF-2881-438F-AF73-31C5D43B8E42}" dt="2024-02-15T12:50:47.900" v="7489" actId="1076"/>
        <pc:sldMkLst>
          <pc:docMk/>
          <pc:sldMk cId="228962007" sldId="448"/>
        </pc:sldMkLst>
        <pc:spChg chg="mod">
          <ac:chgData name="David Stewart" userId="40cffe60-b158-4416-946b-e9ac5816f94c" providerId="ADAL" clId="{AE26A7BF-2881-438F-AF73-31C5D43B8E42}" dt="2024-02-09T14:47:40.904" v="14" actId="20577"/>
          <ac:spMkLst>
            <pc:docMk/>
            <pc:sldMk cId="228962007" sldId="448"/>
            <ac:spMk id="2" creationId="{A04F6DDA-5B4A-6430-6733-25A54106C933}"/>
          </ac:spMkLst>
        </pc:spChg>
        <pc:spChg chg="mod">
          <ac:chgData name="David Stewart" userId="40cffe60-b158-4416-946b-e9ac5816f94c" providerId="ADAL" clId="{AE26A7BF-2881-438F-AF73-31C5D43B8E42}" dt="2024-02-14T14:33:48.533" v="7435"/>
          <ac:spMkLst>
            <pc:docMk/>
            <pc:sldMk cId="228962007" sldId="448"/>
            <ac:spMk id="3" creationId="{849088BC-7EAF-6207-164A-85B44542A4C6}"/>
          </ac:spMkLst>
        </pc:spChg>
        <pc:picChg chg="add mod">
          <ac:chgData name="David Stewart" userId="40cffe60-b158-4416-946b-e9ac5816f94c" providerId="ADAL" clId="{AE26A7BF-2881-438F-AF73-31C5D43B8E42}" dt="2024-02-15T12:50:47.900" v="7489" actId="1076"/>
          <ac:picMkLst>
            <pc:docMk/>
            <pc:sldMk cId="228962007" sldId="448"/>
            <ac:picMk id="6" creationId="{7EF1C462-6952-D0DB-0EFE-9B8967F1FB1C}"/>
          </ac:picMkLst>
        </pc:picChg>
      </pc:sldChg>
      <pc:sldChg chg="del">
        <pc:chgData name="David Stewart" userId="40cffe60-b158-4416-946b-e9ac5816f94c" providerId="ADAL" clId="{AE26A7BF-2881-438F-AF73-31C5D43B8E42}" dt="2024-02-09T14:47:08.461" v="2" actId="47"/>
        <pc:sldMkLst>
          <pc:docMk/>
          <pc:sldMk cId="736855698" sldId="449"/>
        </pc:sldMkLst>
      </pc:sldChg>
      <pc:sldChg chg="addSp delSp modSp new mod ord modAnim modNotesTx">
        <pc:chgData name="David Stewart" userId="40cffe60-b158-4416-946b-e9ac5816f94c" providerId="ADAL" clId="{AE26A7BF-2881-438F-AF73-31C5D43B8E42}" dt="2024-03-20T12:31:48.820" v="7750" actId="20577"/>
        <pc:sldMkLst>
          <pc:docMk/>
          <pc:sldMk cId="2180195417" sldId="449"/>
        </pc:sldMkLst>
        <pc:spChg chg="mod">
          <ac:chgData name="David Stewart" userId="40cffe60-b158-4416-946b-e9ac5816f94c" providerId="ADAL" clId="{AE26A7BF-2881-438F-AF73-31C5D43B8E42}" dt="2024-02-12T14:32:31.931" v="5513" actId="20577"/>
          <ac:spMkLst>
            <pc:docMk/>
            <pc:sldMk cId="2180195417" sldId="449"/>
            <ac:spMk id="2" creationId="{D9A37FA6-15EC-3FD0-2503-06C08CA03A5D}"/>
          </ac:spMkLst>
        </pc:spChg>
        <pc:spChg chg="mod">
          <ac:chgData name="David Stewart" userId="40cffe60-b158-4416-946b-e9ac5816f94c" providerId="ADAL" clId="{AE26A7BF-2881-438F-AF73-31C5D43B8E42}" dt="2024-02-09T14:51:56.219" v="382" actId="113"/>
          <ac:spMkLst>
            <pc:docMk/>
            <pc:sldMk cId="2180195417" sldId="449"/>
            <ac:spMk id="3" creationId="{5430FAEE-7EEF-6B07-B877-1F0930F108DC}"/>
          </ac:spMkLst>
        </pc:spChg>
        <pc:spChg chg="add mod">
          <ac:chgData name="David Stewart" userId="40cffe60-b158-4416-946b-e9ac5816f94c" providerId="ADAL" clId="{AE26A7BF-2881-438F-AF73-31C5D43B8E42}" dt="2024-02-09T14:53:16.795" v="400" actId="164"/>
          <ac:spMkLst>
            <pc:docMk/>
            <pc:sldMk cId="2180195417" sldId="449"/>
            <ac:spMk id="4" creationId="{F6D4A71E-3A07-8119-3132-183D4684AAD8}"/>
          </ac:spMkLst>
        </pc:spChg>
        <pc:spChg chg="add del">
          <ac:chgData name="David Stewart" userId="40cffe60-b158-4416-946b-e9ac5816f94c" providerId="ADAL" clId="{AE26A7BF-2881-438F-AF73-31C5D43B8E42}" dt="2024-02-12T13:43:47.150" v="4103" actId="22"/>
          <ac:spMkLst>
            <pc:docMk/>
            <pc:sldMk cId="2180195417" sldId="449"/>
            <ac:spMk id="8" creationId="{92043567-78D8-2792-CCAF-5D49416B351C}"/>
          </ac:spMkLst>
        </pc:spChg>
        <pc:grpChg chg="add mod">
          <ac:chgData name="David Stewart" userId="40cffe60-b158-4416-946b-e9ac5816f94c" providerId="ADAL" clId="{AE26A7BF-2881-438F-AF73-31C5D43B8E42}" dt="2024-02-09T14:53:16.795" v="400" actId="164"/>
          <ac:grpSpMkLst>
            <pc:docMk/>
            <pc:sldMk cId="2180195417" sldId="449"/>
            <ac:grpSpMk id="6" creationId="{3BC1FDFB-30F6-B18C-DD62-7032D4C28725}"/>
          </ac:grpSpMkLst>
        </pc:grpChg>
        <pc:picChg chg="add mod">
          <ac:chgData name="David Stewart" userId="40cffe60-b158-4416-946b-e9ac5816f94c" providerId="ADAL" clId="{AE26A7BF-2881-438F-AF73-31C5D43B8E42}" dt="2024-02-09T14:53:16.795" v="400" actId="164"/>
          <ac:picMkLst>
            <pc:docMk/>
            <pc:sldMk cId="2180195417" sldId="449"/>
            <ac:picMk id="5" creationId="{F9C1CE87-61B2-727F-3C2C-8E4A6AEC3EDE}"/>
          </ac:picMkLst>
        </pc:picChg>
      </pc:sldChg>
      <pc:sldChg chg="addSp delSp modSp add mod ord addAnim delAnim modAnim modNotesTx">
        <pc:chgData name="David Stewart" userId="40cffe60-b158-4416-946b-e9ac5816f94c" providerId="ADAL" clId="{AE26A7BF-2881-438F-AF73-31C5D43B8E42}" dt="2024-02-12T14:31:52.931" v="5494" actId="20577"/>
        <pc:sldMkLst>
          <pc:docMk/>
          <pc:sldMk cId="3233066021" sldId="450"/>
        </pc:sldMkLst>
        <pc:spChg chg="mod">
          <ac:chgData name="David Stewart" userId="40cffe60-b158-4416-946b-e9ac5816f94c" providerId="ADAL" clId="{AE26A7BF-2881-438F-AF73-31C5D43B8E42}" dt="2024-02-12T11:55:15.901" v="4012" actId="20577"/>
          <ac:spMkLst>
            <pc:docMk/>
            <pc:sldMk cId="3233066021" sldId="450"/>
            <ac:spMk id="2" creationId="{F13AF0F0-10A8-615D-B0AF-0B3F1A3DAA94}"/>
          </ac:spMkLst>
        </pc:spChg>
        <pc:spChg chg="del">
          <ac:chgData name="David Stewart" userId="40cffe60-b158-4416-946b-e9ac5816f94c" providerId="ADAL" clId="{AE26A7BF-2881-438F-AF73-31C5D43B8E42}" dt="2024-02-09T14:58:00.231" v="559" actId="478"/>
          <ac:spMkLst>
            <pc:docMk/>
            <pc:sldMk cId="3233066021" sldId="450"/>
            <ac:spMk id="3" creationId="{2A948E03-9D18-F083-AD88-1F5786EA3D86}"/>
          </ac:spMkLst>
        </pc:spChg>
        <pc:spChg chg="mod">
          <ac:chgData name="David Stewart" userId="40cffe60-b158-4416-946b-e9ac5816f94c" providerId="ADAL" clId="{AE26A7BF-2881-438F-AF73-31C5D43B8E42}" dt="2024-02-09T14:57:45.797" v="558" actId="20577"/>
          <ac:spMkLst>
            <pc:docMk/>
            <pc:sldMk cId="3233066021" sldId="450"/>
            <ac:spMk id="4" creationId="{9E43D0DE-1234-4C1A-FB42-397AF788FCEC}"/>
          </ac:spMkLst>
        </pc:spChg>
        <pc:spChg chg="add del mod">
          <ac:chgData name="David Stewart" userId="40cffe60-b158-4416-946b-e9ac5816f94c" providerId="ADAL" clId="{AE26A7BF-2881-438F-AF73-31C5D43B8E42}" dt="2024-02-09T14:59:45.417" v="576" actId="478"/>
          <ac:spMkLst>
            <pc:docMk/>
            <pc:sldMk cId="3233066021" sldId="450"/>
            <ac:spMk id="8" creationId="{CF463969-E4BC-7C84-47AA-B423261D1835}"/>
          </ac:spMkLst>
        </pc:spChg>
        <pc:spChg chg="add del mod topLvl">
          <ac:chgData name="David Stewart" userId="40cffe60-b158-4416-946b-e9ac5816f94c" providerId="ADAL" clId="{AE26A7BF-2881-438F-AF73-31C5D43B8E42}" dt="2024-02-09T15:07:05.082" v="661" actId="478"/>
          <ac:spMkLst>
            <pc:docMk/>
            <pc:sldMk cId="3233066021" sldId="450"/>
            <ac:spMk id="11" creationId="{9EC34193-CEA1-907C-E203-7831BD98F31B}"/>
          </ac:spMkLst>
        </pc:spChg>
        <pc:spChg chg="mod">
          <ac:chgData name="David Stewart" userId="40cffe60-b158-4416-946b-e9ac5816f94c" providerId="ADAL" clId="{AE26A7BF-2881-438F-AF73-31C5D43B8E42}" dt="2024-02-09T15:00:29.358" v="597"/>
          <ac:spMkLst>
            <pc:docMk/>
            <pc:sldMk cId="3233066021" sldId="450"/>
            <ac:spMk id="16" creationId="{96C8E0FB-D4E4-8B99-292B-04071052311A}"/>
          </ac:spMkLst>
        </pc:spChg>
        <pc:spChg chg="mod">
          <ac:chgData name="David Stewart" userId="40cffe60-b158-4416-946b-e9ac5816f94c" providerId="ADAL" clId="{AE26A7BF-2881-438F-AF73-31C5D43B8E42}" dt="2024-02-09T15:00:54.595" v="600" actId="571"/>
          <ac:spMkLst>
            <pc:docMk/>
            <pc:sldMk cId="3233066021" sldId="450"/>
            <ac:spMk id="19" creationId="{D567BF3C-9CF5-E42F-6671-7DC51C63AA2C}"/>
          </ac:spMkLst>
        </pc:spChg>
        <pc:spChg chg="mod">
          <ac:chgData name="David Stewart" userId="40cffe60-b158-4416-946b-e9ac5816f94c" providerId="ADAL" clId="{AE26A7BF-2881-438F-AF73-31C5D43B8E42}" dt="2024-02-09T15:01:08.806" v="601" actId="571"/>
          <ac:spMkLst>
            <pc:docMk/>
            <pc:sldMk cId="3233066021" sldId="450"/>
            <ac:spMk id="22" creationId="{98B9C6B5-2553-9C85-FA79-9B5DC7C97BAF}"/>
          </ac:spMkLst>
        </pc:spChg>
        <pc:spChg chg="mod">
          <ac:chgData name="David Stewart" userId="40cffe60-b158-4416-946b-e9ac5816f94c" providerId="ADAL" clId="{AE26A7BF-2881-438F-AF73-31C5D43B8E42}" dt="2024-02-09T15:01:20.077" v="602" actId="571"/>
          <ac:spMkLst>
            <pc:docMk/>
            <pc:sldMk cId="3233066021" sldId="450"/>
            <ac:spMk id="25" creationId="{99B882E5-C91C-3581-2813-D4EC4EBD4849}"/>
          </ac:spMkLst>
        </pc:spChg>
        <pc:spChg chg="add del mod">
          <ac:chgData name="David Stewart" userId="40cffe60-b158-4416-946b-e9ac5816f94c" providerId="ADAL" clId="{AE26A7BF-2881-438F-AF73-31C5D43B8E42}" dt="2024-02-09T15:02:58.967" v="625" actId="478"/>
          <ac:spMkLst>
            <pc:docMk/>
            <pc:sldMk cId="3233066021" sldId="450"/>
            <ac:spMk id="26" creationId="{CE2A633F-7A9E-7E8C-7A54-CD1C93AF5A5B}"/>
          </ac:spMkLst>
        </pc:spChg>
        <pc:spChg chg="add del mod">
          <ac:chgData name="David Stewart" userId="40cffe60-b158-4416-946b-e9ac5816f94c" providerId="ADAL" clId="{AE26A7BF-2881-438F-AF73-31C5D43B8E42}" dt="2024-02-09T15:03:02.130" v="626" actId="478"/>
          <ac:spMkLst>
            <pc:docMk/>
            <pc:sldMk cId="3233066021" sldId="450"/>
            <ac:spMk id="28" creationId="{6C66AEEB-66A3-1A02-2C9D-FB946EC7EAC5}"/>
          </ac:spMkLst>
        </pc:spChg>
        <pc:spChg chg="mod">
          <ac:chgData name="David Stewart" userId="40cffe60-b158-4416-946b-e9ac5816f94c" providerId="ADAL" clId="{AE26A7BF-2881-438F-AF73-31C5D43B8E42}" dt="2024-02-09T15:03:11.028" v="629"/>
          <ac:spMkLst>
            <pc:docMk/>
            <pc:sldMk cId="3233066021" sldId="450"/>
            <ac:spMk id="32" creationId="{AD01CFA2-BF37-70CF-0AAF-1D7E9AEBA80F}"/>
          </ac:spMkLst>
        </pc:spChg>
        <pc:spChg chg="mod">
          <ac:chgData name="David Stewart" userId="40cffe60-b158-4416-946b-e9ac5816f94c" providerId="ADAL" clId="{AE26A7BF-2881-438F-AF73-31C5D43B8E42}" dt="2024-02-09T15:03:18.038" v="631"/>
          <ac:spMkLst>
            <pc:docMk/>
            <pc:sldMk cId="3233066021" sldId="450"/>
            <ac:spMk id="35" creationId="{9B74A4B3-7113-04A7-4A57-950242D473E6}"/>
          </ac:spMkLst>
        </pc:spChg>
        <pc:spChg chg="mod">
          <ac:chgData name="David Stewart" userId="40cffe60-b158-4416-946b-e9ac5816f94c" providerId="ADAL" clId="{AE26A7BF-2881-438F-AF73-31C5D43B8E42}" dt="2024-02-09T15:03:20.373" v="632"/>
          <ac:spMkLst>
            <pc:docMk/>
            <pc:sldMk cId="3233066021" sldId="450"/>
            <ac:spMk id="38" creationId="{0E8F1CE7-C495-2DD2-99AA-C2BCD3357F36}"/>
          </ac:spMkLst>
        </pc:spChg>
        <pc:spChg chg="mod">
          <ac:chgData name="David Stewart" userId="40cffe60-b158-4416-946b-e9ac5816f94c" providerId="ADAL" clId="{AE26A7BF-2881-438F-AF73-31C5D43B8E42}" dt="2024-02-09T15:03:21.093" v="633"/>
          <ac:spMkLst>
            <pc:docMk/>
            <pc:sldMk cId="3233066021" sldId="450"/>
            <ac:spMk id="41" creationId="{5A34FFD8-9F28-F201-937A-1B0B3D593CA1}"/>
          </ac:spMkLst>
        </pc:spChg>
        <pc:spChg chg="mod">
          <ac:chgData name="David Stewart" userId="40cffe60-b158-4416-946b-e9ac5816f94c" providerId="ADAL" clId="{AE26A7BF-2881-438F-AF73-31C5D43B8E42}" dt="2024-02-09T15:04:26.338" v="641"/>
          <ac:spMkLst>
            <pc:docMk/>
            <pc:sldMk cId="3233066021" sldId="450"/>
            <ac:spMk id="43" creationId="{81DAF360-8756-A5CC-5C32-5625297555F2}"/>
          </ac:spMkLst>
        </pc:spChg>
        <pc:spChg chg="mod">
          <ac:chgData name="David Stewart" userId="40cffe60-b158-4416-946b-e9ac5816f94c" providerId="ADAL" clId="{AE26A7BF-2881-438F-AF73-31C5D43B8E42}" dt="2024-02-09T15:04:26.338" v="641"/>
          <ac:spMkLst>
            <pc:docMk/>
            <pc:sldMk cId="3233066021" sldId="450"/>
            <ac:spMk id="44" creationId="{162FBDEC-4AA5-E32C-B7A2-D39A4542A893}"/>
          </ac:spMkLst>
        </pc:spChg>
        <pc:spChg chg="mod">
          <ac:chgData name="David Stewart" userId="40cffe60-b158-4416-946b-e9ac5816f94c" providerId="ADAL" clId="{AE26A7BF-2881-438F-AF73-31C5D43B8E42}" dt="2024-02-09T15:04:26.338" v="641"/>
          <ac:spMkLst>
            <pc:docMk/>
            <pc:sldMk cId="3233066021" sldId="450"/>
            <ac:spMk id="46" creationId="{8BF91F56-D01B-0647-6187-8CB022E8929A}"/>
          </ac:spMkLst>
        </pc:spChg>
        <pc:spChg chg="mod">
          <ac:chgData name="David Stewart" userId="40cffe60-b158-4416-946b-e9ac5816f94c" providerId="ADAL" clId="{AE26A7BF-2881-438F-AF73-31C5D43B8E42}" dt="2024-02-09T15:04:26.338" v="641"/>
          <ac:spMkLst>
            <pc:docMk/>
            <pc:sldMk cId="3233066021" sldId="450"/>
            <ac:spMk id="47" creationId="{5707884D-6120-78B5-97EA-67B96A9204F6}"/>
          </ac:spMkLst>
        </pc:spChg>
        <pc:spChg chg="mod">
          <ac:chgData name="David Stewart" userId="40cffe60-b158-4416-946b-e9ac5816f94c" providerId="ADAL" clId="{AE26A7BF-2881-438F-AF73-31C5D43B8E42}" dt="2024-02-09T15:04:26.338" v="641"/>
          <ac:spMkLst>
            <pc:docMk/>
            <pc:sldMk cId="3233066021" sldId="450"/>
            <ac:spMk id="49" creationId="{D46D9698-C10D-D68A-AE14-5EE1DD661CB1}"/>
          </ac:spMkLst>
        </pc:spChg>
        <pc:spChg chg="mod">
          <ac:chgData name="David Stewart" userId="40cffe60-b158-4416-946b-e9ac5816f94c" providerId="ADAL" clId="{AE26A7BF-2881-438F-AF73-31C5D43B8E42}" dt="2024-02-09T15:04:26.338" v="641"/>
          <ac:spMkLst>
            <pc:docMk/>
            <pc:sldMk cId="3233066021" sldId="450"/>
            <ac:spMk id="50" creationId="{1E72C5B7-40A7-54BA-1269-A890919ACFA3}"/>
          </ac:spMkLst>
        </pc:spChg>
        <pc:spChg chg="mod">
          <ac:chgData name="David Stewart" userId="40cffe60-b158-4416-946b-e9ac5816f94c" providerId="ADAL" clId="{AE26A7BF-2881-438F-AF73-31C5D43B8E42}" dt="2024-02-09T15:04:26.338" v="641"/>
          <ac:spMkLst>
            <pc:docMk/>
            <pc:sldMk cId="3233066021" sldId="450"/>
            <ac:spMk id="52" creationId="{8A38E010-9048-A945-6C2C-CC04C3A03AB2}"/>
          </ac:spMkLst>
        </pc:spChg>
        <pc:spChg chg="mod">
          <ac:chgData name="David Stewart" userId="40cffe60-b158-4416-946b-e9ac5816f94c" providerId="ADAL" clId="{AE26A7BF-2881-438F-AF73-31C5D43B8E42}" dt="2024-02-09T15:04:26.338" v="641"/>
          <ac:spMkLst>
            <pc:docMk/>
            <pc:sldMk cId="3233066021" sldId="450"/>
            <ac:spMk id="53" creationId="{B54EA8B4-1DE4-F1A9-C2A0-121FB5C72B6F}"/>
          </ac:spMkLst>
        </pc:spChg>
        <pc:spChg chg="mod">
          <ac:chgData name="David Stewart" userId="40cffe60-b158-4416-946b-e9ac5816f94c" providerId="ADAL" clId="{AE26A7BF-2881-438F-AF73-31C5D43B8E42}" dt="2024-02-09T15:04:26.338" v="641"/>
          <ac:spMkLst>
            <pc:docMk/>
            <pc:sldMk cId="3233066021" sldId="450"/>
            <ac:spMk id="55" creationId="{3ACDDAD7-A02D-6450-584A-C2E776CE3A6E}"/>
          </ac:spMkLst>
        </pc:spChg>
        <pc:spChg chg="mod">
          <ac:chgData name="David Stewart" userId="40cffe60-b158-4416-946b-e9ac5816f94c" providerId="ADAL" clId="{AE26A7BF-2881-438F-AF73-31C5D43B8E42}" dt="2024-02-09T15:04:26.338" v="641"/>
          <ac:spMkLst>
            <pc:docMk/>
            <pc:sldMk cId="3233066021" sldId="450"/>
            <ac:spMk id="56" creationId="{2DB6F279-E7A1-A90A-D322-DFC01B84B3CB}"/>
          </ac:spMkLst>
        </pc:spChg>
        <pc:spChg chg="mod">
          <ac:chgData name="David Stewart" userId="40cffe60-b158-4416-946b-e9ac5816f94c" providerId="ADAL" clId="{AE26A7BF-2881-438F-AF73-31C5D43B8E42}" dt="2024-02-09T15:04:26.338" v="641"/>
          <ac:spMkLst>
            <pc:docMk/>
            <pc:sldMk cId="3233066021" sldId="450"/>
            <ac:spMk id="58" creationId="{694C213C-0F6E-2ABA-903F-E9E4EE6D6FBD}"/>
          </ac:spMkLst>
        </pc:spChg>
        <pc:spChg chg="mod">
          <ac:chgData name="David Stewart" userId="40cffe60-b158-4416-946b-e9ac5816f94c" providerId="ADAL" clId="{AE26A7BF-2881-438F-AF73-31C5D43B8E42}" dt="2024-02-09T15:04:26.338" v="641"/>
          <ac:spMkLst>
            <pc:docMk/>
            <pc:sldMk cId="3233066021" sldId="450"/>
            <ac:spMk id="59" creationId="{BF91E84C-C98B-BF0B-CEC3-396038BF1BB8}"/>
          </ac:spMkLst>
        </pc:spChg>
        <pc:spChg chg="mod">
          <ac:chgData name="David Stewart" userId="40cffe60-b158-4416-946b-e9ac5816f94c" providerId="ADAL" clId="{AE26A7BF-2881-438F-AF73-31C5D43B8E42}" dt="2024-02-09T15:04:26.338" v="641"/>
          <ac:spMkLst>
            <pc:docMk/>
            <pc:sldMk cId="3233066021" sldId="450"/>
            <ac:spMk id="61" creationId="{7656F701-B15B-CAAD-ED52-FCA2014688CD}"/>
          </ac:spMkLst>
        </pc:spChg>
        <pc:spChg chg="mod">
          <ac:chgData name="David Stewart" userId="40cffe60-b158-4416-946b-e9ac5816f94c" providerId="ADAL" clId="{AE26A7BF-2881-438F-AF73-31C5D43B8E42}" dt="2024-02-09T15:04:26.338" v="641"/>
          <ac:spMkLst>
            <pc:docMk/>
            <pc:sldMk cId="3233066021" sldId="450"/>
            <ac:spMk id="62" creationId="{7D688F53-80A8-28D2-1AF7-BC73746E5384}"/>
          </ac:spMkLst>
        </pc:spChg>
        <pc:spChg chg="mod">
          <ac:chgData name="David Stewart" userId="40cffe60-b158-4416-946b-e9ac5816f94c" providerId="ADAL" clId="{AE26A7BF-2881-438F-AF73-31C5D43B8E42}" dt="2024-02-09T15:04:26.338" v="641"/>
          <ac:spMkLst>
            <pc:docMk/>
            <pc:sldMk cId="3233066021" sldId="450"/>
            <ac:spMk id="64" creationId="{FB006A22-E970-7099-7571-25B194CEACE3}"/>
          </ac:spMkLst>
        </pc:spChg>
        <pc:spChg chg="mod">
          <ac:chgData name="David Stewart" userId="40cffe60-b158-4416-946b-e9ac5816f94c" providerId="ADAL" clId="{AE26A7BF-2881-438F-AF73-31C5D43B8E42}" dt="2024-02-09T15:04:26.338" v="641"/>
          <ac:spMkLst>
            <pc:docMk/>
            <pc:sldMk cId="3233066021" sldId="450"/>
            <ac:spMk id="65" creationId="{ADA6BC7C-FAA0-FFCC-9EE7-63E24593F52B}"/>
          </ac:spMkLst>
        </pc:spChg>
        <pc:spChg chg="mod">
          <ac:chgData name="David Stewart" userId="40cffe60-b158-4416-946b-e9ac5816f94c" providerId="ADAL" clId="{AE26A7BF-2881-438F-AF73-31C5D43B8E42}" dt="2024-02-09T15:04:26.338" v="641"/>
          <ac:spMkLst>
            <pc:docMk/>
            <pc:sldMk cId="3233066021" sldId="450"/>
            <ac:spMk id="67" creationId="{1BA40650-89F6-94F7-FEA9-5BA878E124FC}"/>
          </ac:spMkLst>
        </pc:spChg>
        <pc:spChg chg="mod">
          <ac:chgData name="David Stewart" userId="40cffe60-b158-4416-946b-e9ac5816f94c" providerId="ADAL" clId="{AE26A7BF-2881-438F-AF73-31C5D43B8E42}" dt="2024-02-09T15:04:26.338" v="641"/>
          <ac:spMkLst>
            <pc:docMk/>
            <pc:sldMk cId="3233066021" sldId="450"/>
            <ac:spMk id="68" creationId="{3350AFA5-11B0-FB23-348A-EDFB8C879939}"/>
          </ac:spMkLst>
        </pc:spChg>
        <pc:spChg chg="add del mod">
          <ac:chgData name="David Stewart" userId="40cffe60-b158-4416-946b-e9ac5816f94c" providerId="ADAL" clId="{AE26A7BF-2881-438F-AF73-31C5D43B8E42}" dt="2024-02-09T15:06:27.769" v="659" actId="478"/>
          <ac:spMkLst>
            <pc:docMk/>
            <pc:sldMk cId="3233066021" sldId="450"/>
            <ac:spMk id="69" creationId="{3FF1CFB0-7681-7F8F-79DD-B8053C323CA4}"/>
          </ac:spMkLst>
        </pc:spChg>
        <pc:spChg chg="add del mod">
          <ac:chgData name="David Stewart" userId="40cffe60-b158-4416-946b-e9ac5816f94c" providerId="ADAL" clId="{AE26A7BF-2881-438F-AF73-31C5D43B8E42}" dt="2024-02-09T15:11:48.051" v="710" actId="478"/>
          <ac:spMkLst>
            <pc:docMk/>
            <pc:sldMk cId="3233066021" sldId="450"/>
            <ac:spMk id="70" creationId="{7E429F76-0F16-69A5-0EA4-DBBA19B33D17}"/>
          </ac:spMkLst>
        </pc:spChg>
        <pc:spChg chg="add del mod">
          <ac:chgData name="David Stewart" userId="40cffe60-b158-4416-946b-e9ac5816f94c" providerId="ADAL" clId="{AE26A7BF-2881-438F-AF73-31C5D43B8E42}" dt="2024-02-09T15:11:46.602" v="706" actId="478"/>
          <ac:spMkLst>
            <pc:docMk/>
            <pc:sldMk cId="3233066021" sldId="450"/>
            <ac:spMk id="71" creationId="{0C852EA6-8E78-49DF-D34D-B8A8105D6095}"/>
          </ac:spMkLst>
        </pc:spChg>
        <pc:spChg chg="add del mod">
          <ac:chgData name="David Stewart" userId="40cffe60-b158-4416-946b-e9ac5816f94c" providerId="ADAL" clId="{AE26A7BF-2881-438F-AF73-31C5D43B8E42}" dt="2024-02-09T15:11:46.146" v="705" actId="478"/>
          <ac:spMkLst>
            <pc:docMk/>
            <pc:sldMk cId="3233066021" sldId="450"/>
            <ac:spMk id="72" creationId="{3530F692-7715-D427-905C-4EDECCE255B4}"/>
          </ac:spMkLst>
        </pc:spChg>
        <pc:spChg chg="add del mod">
          <ac:chgData name="David Stewart" userId="40cffe60-b158-4416-946b-e9ac5816f94c" providerId="ADAL" clId="{AE26A7BF-2881-438F-AF73-31C5D43B8E42}" dt="2024-02-09T15:11:47.417" v="708" actId="478"/>
          <ac:spMkLst>
            <pc:docMk/>
            <pc:sldMk cId="3233066021" sldId="450"/>
            <ac:spMk id="73" creationId="{90FD79E1-A5BB-806B-4578-91812748EEDE}"/>
          </ac:spMkLst>
        </pc:spChg>
        <pc:spChg chg="add del mod">
          <ac:chgData name="David Stewart" userId="40cffe60-b158-4416-946b-e9ac5816f94c" providerId="ADAL" clId="{AE26A7BF-2881-438F-AF73-31C5D43B8E42}" dt="2024-02-09T15:11:45.234" v="703" actId="478"/>
          <ac:spMkLst>
            <pc:docMk/>
            <pc:sldMk cId="3233066021" sldId="450"/>
            <ac:spMk id="74" creationId="{849B444A-17D3-EB74-F981-06A234060A6D}"/>
          </ac:spMkLst>
        </pc:spChg>
        <pc:spChg chg="add del mod">
          <ac:chgData name="David Stewart" userId="40cffe60-b158-4416-946b-e9ac5816f94c" providerId="ADAL" clId="{AE26A7BF-2881-438F-AF73-31C5D43B8E42}" dt="2024-02-09T15:11:49.193" v="712" actId="478"/>
          <ac:spMkLst>
            <pc:docMk/>
            <pc:sldMk cId="3233066021" sldId="450"/>
            <ac:spMk id="75" creationId="{F1AE68CC-46FC-929A-73D3-F8E65FD1CAF9}"/>
          </ac:spMkLst>
        </pc:spChg>
        <pc:spChg chg="add del mod">
          <ac:chgData name="David Stewart" userId="40cffe60-b158-4416-946b-e9ac5816f94c" providerId="ADAL" clId="{AE26A7BF-2881-438F-AF73-31C5D43B8E42}" dt="2024-02-09T15:11:47.720" v="709" actId="478"/>
          <ac:spMkLst>
            <pc:docMk/>
            <pc:sldMk cId="3233066021" sldId="450"/>
            <ac:spMk id="76" creationId="{63E40B0A-896C-E987-C11E-1DF0CAF3B556}"/>
          </ac:spMkLst>
        </pc:spChg>
        <pc:spChg chg="add del mod">
          <ac:chgData name="David Stewart" userId="40cffe60-b158-4416-946b-e9ac5816f94c" providerId="ADAL" clId="{AE26A7BF-2881-438F-AF73-31C5D43B8E42}" dt="2024-02-09T15:11:46.970" v="707" actId="478"/>
          <ac:spMkLst>
            <pc:docMk/>
            <pc:sldMk cId="3233066021" sldId="450"/>
            <ac:spMk id="77" creationId="{4274D2D7-8811-331D-4F0F-310E4E8719C0}"/>
          </ac:spMkLst>
        </pc:spChg>
        <pc:spChg chg="add del mod">
          <ac:chgData name="David Stewart" userId="40cffe60-b158-4416-946b-e9ac5816f94c" providerId="ADAL" clId="{AE26A7BF-2881-438F-AF73-31C5D43B8E42}" dt="2024-02-09T15:11:48.345" v="711" actId="478"/>
          <ac:spMkLst>
            <pc:docMk/>
            <pc:sldMk cId="3233066021" sldId="450"/>
            <ac:spMk id="78" creationId="{E345E40E-ED5B-5A48-022B-283495F08CF1}"/>
          </ac:spMkLst>
        </pc:spChg>
        <pc:spChg chg="add del mod">
          <ac:chgData name="David Stewart" userId="40cffe60-b158-4416-946b-e9ac5816f94c" providerId="ADAL" clId="{AE26A7BF-2881-438F-AF73-31C5D43B8E42}" dt="2024-02-09T15:11:45.641" v="704" actId="478"/>
          <ac:spMkLst>
            <pc:docMk/>
            <pc:sldMk cId="3233066021" sldId="450"/>
            <ac:spMk id="79" creationId="{2C780C75-BB3E-3DAE-FDB4-C7372B311B87}"/>
          </ac:spMkLst>
        </pc:spChg>
        <pc:spChg chg="mod">
          <ac:chgData name="David Stewart" userId="40cffe60-b158-4416-946b-e9ac5816f94c" providerId="ADAL" clId="{AE26A7BF-2881-438F-AF73-31C5D43B8E42}" dt="2024-02-09T15:11:54.202" v="713"/>
          <ac:spMkLst>
            <pc:docMk/>
            <pc:sldMk cId="3233066021" sldId="450"/>
            <ac:spMk id="81" creationId="{9959FDAC-7E69-1B5F-6F93-0FF21F92B899}"/>
          </ac:spMkLst>
        </pc:spChg>
        <pc:spChg chg="mod">
          <ac:chgData name="David Stewart" userId="40cffe60-b158-4416-946b-e9ac5816f94c" providerId="ADAL" clId="{AE26A7BF-2881-438F-AF73-31C5D43B8E42}" dt="2024-02-09T15:15:33.905" v="903" actId="20577"/>
          <ac:spMkLst>
            <pc:docMk/>
            <pc:sldMk cId="3233066021" sldId="450"/>
            <ac:spMk id="82" creationId="{23F87ADF-BC38-55FD-0FAD-18211F8D1AFB}"/>
          </ac:spMkLst>
        </pc:spChg>
        <pc:spChg chg="mod">
          <ac:chgData name="David Stewart" userId="40cffe60-b158-4416-946b-e9ac5816f94c" providerId="ADAL" clId="{AE26A7BF-2881-438F-AF73-31C5D43B8E42}" dt="2024-02-09T15:11:54.202" v="713"/>
          <ac:spMkLst>
            <pc:docMk/>
            <pc:sldMk cId="3233066021" sldId="450"/>
            <ac:spMk id="84" creationId="{FB084089-4E36-D89D-C88C-B9E50A5888E0}"/>
          </ac:spMkLst>
        </pc:spChg>
        <pc:spChg chg="mod">
          <ac:chgData name="David Stewart" userId="40cffe60-b158-4416-946b-e9ac5816f94c" providerId="ADAL" clId="{AE26A7BF-2881-438F-AF73-31C5D43B8E42}" dt="2024-02-09T15:15:25.785" v="889" actId="20577"/>
          <ac:spMkLst>
            <pc:docMk/>
            <pc:sldMk cId="3233066021" sldId="450"/>
            <ac:spMk id="85" creationId="{612DBFBE-BB75-A44E-D850-F07D761388D9}"/>
          </ac:spMkLst>
        </pc:spChg>
        <pc:spChg chg="mod">
          <ac:chgData name="David Stewart" userId="40cffe60-b158-4416-946b-e9ac5816f94c" providerId="ADAL" clId="{AE26A7BF-2881-438F-AF73-31C5D43B8E42}" dt="2024-02-09T15:11:54.202" v="713"/>
          <ac:spMkLst>
            <pc:docMk/>
            <pc:sldMk cId="3233066021" sldId="450"/>
            <ac:spMk id="87" creationId="{6EB6B377-41F5-11D2-A600-DE62963BDB66}"/>
          </ac:spMkLst>
        </pc:spChg>
        <pc:spChg chg="mod">
          <ac:chgData name="David Stewart" userId="40cffe60-b158-4416-946b-e9ac5816f94c" providerId="ADAL" clId="{AE26A7BF-2881-438F-AF73-31C5D43B8E42}" dt="2024-02-09T15:15:19.555" v="874" actId="20577"/>
          <ac:spMkLst>
            <pc:docMk/>
            <pc:sldMk cId="3233066021" sldId="450"/>
            <ac:spMk id="88" creationId="{AB69B438-9318-1E84-B2F8-48D90ABBD0C5}"/>
          </ac:spMkLst>
        </pc:spChg>
        <pc:spChg chg="mod">
          <ac:chgData name="David Stewart" userId="40cffe60-b158-4416-946b-e9ac5816f94c" providerId="ADAL" clId="{AE26A7BF-2881-438F-AF73-31C5D43B8E42}" dt="2024-02-09T15:11:54.202" v="713"/>
          <ac:spMkLst>
            <pc:docMk/>
            <pc:sldMk cId="3233066021" sldId="450"/>
            <ac:spMk id="90" creationId="{4552C000-33B7-B739-D2BF-F2BCFD40B84F}"/>
          </ac:spMkLst>
        </pc:spChg>
        <pc:spChg chg="mod">
          <ac:chgData name="David Stewart" userId="40cffe60-b158-4416-946b-e9ac5816f94c" providerId="ADAL" clId="{AE26A7BF-2881-438F-AF73-31C5D43B8E42}" dt="2024-02-09T15:15:01.824" v="855" actId="20577"/>
          <ac:spMkLst>
            <pc:docMk/>
            <pc:sldMk cId="3233066021" sldId="450"/>
            <ac:spMk id="91" creationId="{CA451ADF-8688-C4A1-904B-85029A16F375}"/>
          </ac:spMkLst>
        </pc:spChg>
        <pc:spChg chg="mod">
          <ac:chgData name="David Stewart" userId="40cffe60-b158-4416-946b-e9ac5816f94c" providerId="ADAL" clId="{AE26A7BF-2881-438F-AF73-31C5D43B8E42}" dt="2024-02-09T15:11:54.202" v="713"/>
          <ac:spMkLst>
            <pc:docMk/>
            <pc:sldMk cId="3233066021" sldId="450"/>
            <ac:spMk id="93" creationId="{8D682FA2-23F4-01A3-4DE4-E596C683C94D}"/>
          </ac:spMkLst>
        </pc:spChg>
        <pc:spChg chg="mod">
          <ac:chgData name="David Stewart" userId="40cffe60-b158-4416-946b-e9ac5816f94c" providerId="ADAL" clId="{AE26A7BF-2881-438F-AF73-31C5D43B8E42}" dt="2024-02-09T15:16:23.178" v="906" actId="20577"/>
          <ac:spMkLst>
            <pc:docMk/>
            <pc:sldMk cId="3233066021" sldId="450"/>
            <ac:spMk id="94" creationId="{7B537899-E405-B83F-3431-EF9CAD36FFFF}"/>
          </ac:spMkLst>
        </pc:spChg>
        <pc:spChg chg="mod">
          <ac:chgData name="David Stewart" userId="40cffe60-b158-4416-946b-e9ac5816f94c" providerId="ADAL" clId="{AE26A7BF-2881-438F-AF73-31C5D43B8E42}" dt="2024-02-09T15:11:54.202" v="713"/>
          <ac:spMkLst>
            <pc:docMk/>
            <pc:sldMk cId="3233066021" sldId="450"/>
            <ac:spMk id="96" creationId="{37FE723D-BFF1-7228-2B2D-E9F30BB9C2C8}"/>
          </ac:spMkLst>
        </pc:spChg>
        <pc:spChg chg="mod">
          <ac:chgData name="David Stewart" userId="40cffe60-b158-4416-946b-e9ac5816f94c" providerId="ADAL" clId="{AE26A7BF-2881-438F-AF73-31C5D43B8E42}" dt="2024-02-09T15:15:41.066" v="904" actId="1076"/>
          <ac:spMkLst>
            <pc:docMk/>
            <pc:sldMk cId="3233066021" sldId="450"/>
            <ac:spMk id="97" creationId="{FBC1C215-E1A7-F76A-CB5F-33DEBB60D6FC}"/>
          </ac:spMkLst>
        </pc:spChg>
        <pc:spChg chg="mod">
          <ac:chgData name="David Stewart" userId="40cffe60-b158-4416-946b-e9ac5816f94c" providerId="ADAL" clId="{AE26A7BF-2881-438F-AF73-31C5D43B8E42}" dt="2024-02-09T15:11:54.202" v="713"/>
          <ac:spMkLst>
            <pc:docMk/>
            <pc:sldMk cId="3233066021" sldId="450"/>
            <ac:spMk id="99" creationId="{2AF2DB10-2EE7-A894-81F7-2198FAB39953}"/>
          </ac:spMkLst>
        </pc:spChg>
        <pc:spChg chg="mod">
          <ac:chgData name="David Stewart" userId="40cffe60-b158-4416-946b-e9ac5816f94c" providerId="ADAL" clId="{AE26A7BF-2881-438F-AF73-31C5D43B8E42}" dt="2024-02-09T15:14:11.042" v="764" actId="20577"/>
          <ac:spMkLst>
            <pc:docMk/>
            <pc:sldMk cId="3233066021" sldId="450"/>
            <ac:spMk id="100" creationId="{5E8635B5-1FBB-03BA-BA6E-AAB1CF11D586}"/>
          </ac:spMkLst>
        </pc:spChg>
        <pc:spChg chg="mod">
          <ac:chgData name="David Stewart" userId="40cffe60-b158-4416-946b-e9ac5816f94c" providerId="ADAL" clId="{AE26A7BF-2881-438F-AF73-31C5D43B8E42}" dt="2024-02-09T15:11:54.202" v="713"/>
          <ac:spMkLst>
            <pc:docMk/>
            <pc:sldMk cId="3233066021" sldId="450"/>
            <ac:spMk id="102" creationId="{6724D1FA-826A-B9F5-A9AF-D4975DB4C10F}"/>
          </ac:spMkLst>
        </pc:spChg>
        <pc:spChg chg="mod">
          <ac:chgData name="David Stewart" userId="40cffe60-b158-4416-946b-e9ac5816f94c" providerId="ADAL" clId="{AE26A7BF-2881-438F-AF73-31C5D43B8E42}" dt="2024-02-09T15:14:02.537" v="745" actId="20577"/>
          <ac:spMkLst>
            <pc:docMk/>
            <pc:sldMk cId="3233066021" sldId="450"/>
            <ac:spMk id="103" creationId="{8CB80A56-53A8-CD36-5BDD-8823F27CEECF}"/>
          </ac:spMkLst>
        </pc:spChg>
        <pc:spChg chg="mod">
          <ac:chgData name="David Stewart" userId="40cffe60-b158-4416-946b-e9ac5816f94c" providerId="ADAL" clId="{AE26A7BF-2881-438F-AF73-31C5D43B8E42}" dt="2024-02-09T15:11:54.202" v="713"/>
          <ac:spMkLst>
            <pc:docMk/>
            <pc:sldMk cId="3233066021" sldId="450"/>
            <ac:spMk id="105" creationId="{771473FC-2D6E-70D7-99EF-6F36C15351FF}"/>
          </ac:spMkLst>
        </pc:spChg>
        <pc:spChg chg="mod">
          <ac:chgData name="David Stewart" userId="40cffe60-b158-4416-946b-e9ac5816f94c" providerId="ADAL" clId="{AE26A7BF-2881-438F-AF73-31C5D43B8E42}" dt="2024-02-09T15:13:52.970" v="728" actId="20577"/>
          <ac:spMkLst>
            <pc:docMk/>
            <pc:sldMk cId="3233066021" sldId="450"/>
            <ac:spMk id="106" creationId="{E6977886-F757-9A93-BD62-DEE3CA2345B7}"/>
          </ac:spMkLst>
        </pc:spChg>
        <pc:grpChg chg="add del mod ord modVis">
          <ac:chgData name="David Stewart" userId="40cffe60-b158-4416-946b-e9ac5816f94c" providerId="ADAL" clId="{AE26A7BF-2881-438F-AF73-31C5D43B8E42}" dt="2024-02-12T14:28:11.081" v="5425" actId="21"/>
          <ac:grpSpMkLst>
            <pc:docMk/>
            <pc:sldMk cId="3233066021" sldId="450"/>
            <ac:grpSpMk id="6" creationId="{A379ACE1-7812-BD16-EC0E-BEBF8DFED7A4}"/>
          </ac:grpSpMkLst>
        </pc:grpChg>
        <pc:grpChg chg="add del mod">
          <ac:chgData name="David Stewart" userId="40cffe60-b158-4416-946b-e9ac5816f94c" providerId="ADAL" clId="{AE26A7BF-2881-438F-AF73-31C5D43B8E42}" dt="2024-02-09T15:01:29.133" v="611" actId="165"/>
          <ac:grpSpMkLst>
            <pc:docMk/>
            <pc:sldMk cId="3233066021" sldId="450"/>
            <ac:grpSpMk id="13" creationId="{0926B73A-8587-7218-56AA-577F38F9D5F6}"/>
          </ac:grpSpMkLst>
        </pc:grpChg>
        <pc:grpChg chg="add del mod">
          <ac:chgData name="David Stewart" userId="40cffe60-b158-4416-946b-e9ac5816f94c" providerId="ADAL" clId="{AE26A7BF-2881-438F-AF73-31C5D43B8E42}" dt="2024-02-09T15:01:26.273" v="609" actId="478"/>
          <ac:grpSpMkLst>
            <pc:docMk/>
            <pc:sldMk cId="3233066021" sldId="450"/>
            <ac:grpSpMk id="14" creationId="{DC85AC4B-B814-2467-91BC-A4AE82C31E3F}"/>
          </ac:grpSpMkLst>
        </pc:grpChg>
        <pc:grpChg chg="add del mod">
          <ac:chgData name="David Stewart" userId="40cffe60-b158-4416-946b-e9ac5816f94c" providerId="ADAL" clId="{AE26A7BF-2881-438F-AF73-31C5D43B8E42}" dt="2024-02-09T15:01:26.744" v="610" actId="478"/>
          <ac:grpSpMkLst>
            <pc:docMk/>
            <pc:sldMk cId="3233066021" sldId="450"/>
            <ac:grpSpMk id="17" creationId="{262C475C-17FF-AE5E-E9AF-286E766E92B3}"/>
          </ac:grpSpMkLst>
        </pc:grpChg>
        <pc:grpChg chg="add del mod">
          <ac:chgData name="David Stewart" userId="40cffe60-b158-4416-946b-e9ac5816f94c" providerId="ADAL" clId="{AE26A7BF-2881-438F-AF73-31C5D43B8E42}" dt="2024-02-09T15:01:21.570" v="604" actId="478"/>
          <ac:grpSpMkLst>
            <pc:docMk/>
            <pc:sldMk cId="3233066021" sldId="450"/>
            <ac:grpSpMk id="20" creationId="{5618AB2D-A7A4-5A21-0C35-159C5378D5D1}"/>
          </ac:grpSpMkLst>
        </pc:grpChg>
        <pc:grpChg chg="add del mod">
          <ac:chgData name="David Stewart" userId="40cffe60-b158-4416-946b-e9ac5816f94c" providerId="ADAL" clId="{AE26A7BF-2881-438F-AF73-31C5D43B8E42}" dt="2024-02-09T15:01:21.097" v="603" actId="478"/>
          <ac:grpSpMkLst>
            <pc:docMk/>
            <pc:sldMk cId="3233066021" sldId="450"/>
            <ac:grpSpMk id="23" creationId="{5A1B921E-A67E-4AF0-AD01-D1E2539B76DE}"/>
          </ac:grpSpMkLst>
        </pc:grpChg>
        <pc:grpChg chg="add del mod">
          <ac:chgData name="David Stewart" userId="40cffe60-b158-4416-946b-e9ac5816f94c" providerId="ADAL" clId="{AE26A7BF-2881-438F-AF73-31C5D43B8E42}" dt="2024-02-09T15:03:54.897" v="638" actId="165"/>
          <ac:grpSpMkLst>
            <pc:docMk/>
            <pc:sldMk cId="3233066021" sldId="450"/>
            <ac:grpSpMk id="29" creationId="{8D38139C-DE97-401A-52CE-982C9C202BC1}"/>
          </ac:grpSpMkLst>
        </pc:grpChg>
        <pc:grpChg chg="add del mod">
          <ac:chgData name="David Stewart" userId="40cffe60-b158-4416-946b-e9ac5816f94c" providerId="ADAL" clId="{AE26A7BF-2881-438F-AF73-31C5D43B8E42}" dt="2024-02-09T15:03:48.874" v="637" actId="478"/>
          <ac:grpSpMkLst>
            <pc:docMk/>
            <pc:sldMk cId="3233066021" sldId="450"/>
            <ac:grpSpMk id="30" creationId="{FD2F6DD7-81E7-34F1-108C-DEBE61E0BA8A}"/>
          </ac:grpSpMkLst>
        </pc:grpChg>
        <pc:grpChg chg="add del mod">
          <ac:chgData name="David Stewart" userId="40cffe60-b158-4416-946b-e9ac5816f94c" providerId="ADAL" clId="{AE26A7BF-2881-438F-AF73-31C5D43B8E42}" dt="2024-02-09T15:03:48.169" v="636" actId="478"/>
          <ac:grpSpMkLst>
            <pc:docMk/>
            <pc:sldMk cId="3233066021" sldId="450"/>
            <ac:grpSpMk id="33" creationId="{71CFDB89-B9A6-4BB0-D87D-0EFB1A0803EC}"/>
          </ac:grpSpMkLst>
        </pc:grpChg>
        <pc:grpChg chg="add del mod">
          <ac:chgData name="David Stewart" userId="40cffe60-b158-4416-946b-e9ac5816f94c" providerId="ADAL" clId="{AE26A7BF-2881-438F-AF73-31C5D43B8E42}" dt="2024-02-09T15:03:47.689" v="635" actId="478"/>
          <ac:grpSpMkLst>
            <pc:docMk/>
            <pc:sldMk cId="3233066021" sldId="450"/>
            <ac:grpSpMk id="36" creationId="{0DD2DF52-48ED-088C-4D8C-24D2539E929C}"/>
          </ac:grpSpMkLst>
        </pc:grpChg>
        <pc:grpChg chg="add del mod">
          <ac:chgData name="David Stewart" userId="40cffe60-b158-4416-946b-e9ac5816f94c" providerId="ADAL" clId="{AE26A7BF-2881-438F-AF73-31C5D43B8E42}" dt="2024-02-09T15:03:46.658" v="634" actId="478"/>
          <ac:grpSpMkLst>
            <pc:docMk/>
            <pc:sldMk cId="3233066021" sldId="450"/>
            <ac:grpSpMk id="39" creationId="{2E42BC7C-5885-D54F-7320-3CF16AB3201F}"/>
          </ac:grpSpMkLst>
        </pc:grpChg>
        <pc:grpChg chg="add mod">
          <ac:chgData name="David Stewart" userId="40cffe60-b158-4416-946b-e9ac5816f94c" providerId="ADAL" clId="{AE26A7BF-2881-438F-AF73-31C5D43B8E42}" dt="2024-02-09T15:04:26.338" v="641"/>
          <ac:grpSpMkLst>
            <pc:docMk/>
            <pc:sldMk cId="3233066021" sldId="450"/>
            <ac:grpSpMk id="42" creationId="{BA8FBAE1-3AE7-0BDE-A8D1-D897E184A468}"/>
          </ac:grpSpMkLst>
        </pc:grpChg>
        <pc:grpChg chg="add mod">
          <ac:chgData name="David Stewart" userId="40cffe60-b158-4416-946b-e9ac5816f94c" providerId="ADAL" clId="{AE26A7BF-2881-438F-AF73-31C5D43B8E42}" dt="2024-02-09T15:04:26.338" v="641"/>
          <ac:grpSpMkLst>
            <pc:docMk/>
            <pc:sldMk cId="3233066021" sldId="450"/>
            <ac:grpSpMk id="45" creationId="{B484D3BB-5B21-B055-5B10-F824ED9989CA}"/>
          </ac:grpSpMkLst>
        </pc:grpChg>
        <pc:grpChg chg="add mod">
          <ac:chgData name="David Stewart" userId="40cffe60-b158-4416-946b-e9ac5816f94c" providerId="ADAL" clId="{AE26A7BF-2881-438F-AF73-31C5D43B8E42}" dt="2024-02-09T15:04:26.338" v="641"/>
          <ac:grpSpMkLst>
            <pc:docMk/>
            <pc:sldMk cId="3233066021" sldId="450"/>
            <ac:grpSpMk id="48" creationId="{3BC96A82-D30B-4954-9B85-0CC5BF583438}"/>
          </ac:grpSpMkLst>
        </pc:grpChg>
        <pc:grpChg chg="add mod">
          <ac:chgData name="David Stewart" userId="40cffe60-b158-4416-946b-e9ac5816f94c" providerId="ADAL" clId="{AE26A7BF-2881-438F-AF73-31C5D43B8E42}" dt="2024-02-09T15:04:26.338" v="641"/>
          <ac:grpSpMkLst>
            <pc:docMk/>
            <pc:sldMk cId="3233066021" sldId="450"/>
            <ac:grpSpMk id="51" creationId="{15320633-C1C8-17D4-7C65-1EA9EEAE3111}"/>
          </ac:grpSpMkLst>
        </pc:grpChg>
        <pc:grpChg chg="add mod">
          <ac:chgData name="David Stewart" userId="40cffe60-b158-4416-946b-e9ac5816f94c" providerId="ADAL" clId="{AE26A7BF-2881-438F-AF73-31C5D43B8E42}" dt="2024-02-09T15:04:26.338" v="641"/>
          <ac:grpSpMkLst>
            <pc:docMk/>
            <pc:sldMk cId="3233066021" sldId="450"/>
            <ac:grpSpMk id="54" creationId="{FF7DD18C-4275-4E3B-869D-E88E60115366}"/>
          </ac:grpSpMkLst>
        </pc:grpChg>
        <pc:grpChg chg="add mod">
          <ac:chgData name="David Stewart" userId="40cffe60-b158-4416-946b-e9ac5816f94c" providerId="ADAL" clId="{AE26A7BF-2881-438F-AF73-31C5D43B8E42}" dt="2024-02-09T15:04:26.338" v="641"/>
          <ac:grpSpMkLst>
            <pc:docMk/>
            <pc:sldMk cId="3233066021" sldId="450"/>
            <ac:grpSpMk id="57" creationId="{BC5829E8-5712-5CF0-7412-98E335E6F3B3}"/>
          </ac:grpSpMkLst>
        </pc:grpChg>
        <pc:grpChg chg="add mod">
          <ac:chgData name="David Stewart" userId="40cffe60-b158-4416-946b-e9ac5816f94c" providerId="ADAL" clId="{AE26A7BF-2881-438F-AF73-31C5D43B8E42}" dt="2024-02-09T15:04:26.338" v="641"/>
          <ac:grpSpMkLst>
            <pc:docMk/>
            <pc:sldMk cId="3233066021" sldId="450"/>
            <ac:grpSpMk id="60" creationId="{B7F624F1-D37B-82E2-402D-688E2B176BA1}"/>
          </ac:grpSpMkLst>
        </pc:grpChg>
        <pc:grpChg chg="add mod">
          <ac:chgData name="David Stewart" userId="40cffe60-b158-4416-946b-e9ac5816f94c" providerId="ADAL" clId="{AE26A7BF-2881-438F-AF73-31C5D43B8E42}" dt="2024-02-09T15:04:26.338" v="641"/>
          <ac:grpSpMkLst>
            <pc:docMk/>
            <pc:sldMk cId="3233066021" sldId="450"/>
            <ac:grpSpMk id="63" creationId="{5B93033F-5EA5-9E72-15B5-418E407DF3F1}"/>
          </ac:grpSpMkLst>
        </pc:grpChg>
        <pc:grpChg chg="add mod">
          <ac:chgData name="David Stewart" userId="40cffe60-b158-4416-946b-e9ac5816f94c" providerId="ADAL" clId="{AE26A7BF-2881-438F-AF73-31C5D43B8E42}" dt="2024-02-09T15:04:26.338" v="641"/>
          <ac:grpSpMkLst>
            <pc:docMk/>
            <pc:sldMk cId="3233066021" sldId="450"/>
            <ac:grpSpMk id="66" creationId="{08CD2563-E96B-2B1C-0A07-7BCA724BA424}"/>
          </ac:grpSpMkLst>
        </pc:grpChg>
        <pc:grpChg chg="add mod">
          <ac:chgData name="David Stewart" userId="40cffe60-b158-4416-946b-e9ac5816f94c" providerId="ADAL" clId="{AE26A7BF-2881-438F-AF73-31C5D43B8E42}" dt="2024-02-09T15:12:07.243" v="715" actId="14100"/>
          <ac:grpSpMkLst>
            <pc:docMk/>
            <pc:sldMk cId="3233066021" sldId="450"/>
            <ac:grpSpMk id="80" creationId="{ECAD0B7B-59DB-EC6C-12F9-7A059F0613D7}"/>
          </ac:grpSpMkLst>
        </pc:grpChg>
        <pc:grpChg chg="add mod">
          <ac:chgData name="David Stewart" userId="40cffe60-b158-4416-946b-e9ac5816f94c" providerId="ADAL" clId="{AE26A7BF-2881-438F-AF73-31C5D43B8E42}" dt="2024-02-09T15:12:07.243" v="715" actId="14100"/>
          <ac:grpSpMkLst>
            <pc:docMk/>
            <pc:sldMk cId="3233066021" sldId="450"/>
            <ac:grpSpMk id="83" creationId="{A7D59960-1488-8B4B-8154-306CDF2BAE8C}"/>
          </ac:grpSpMkLst>
        </pc:grpChg>
        <pc:grpChg chg="add mod">
          <ac:chgData name="David Stewart" userId="40cffe60-b158-4416-946b-e9ac5816f94c" providerId="ADAL" clId="{AE26A7BF-2881-438F-AF73-31C5D43B8E42}" dt="2024-02-09T15:12:07.243" v="715" actId="14100"/>
          <ac:grpSpMkLst>
            <pc:docMk/>
            <pc:sldMk cId="3233066021" sldId="450"/>
            <ac:grpSpMk id="86" creationId="{2BB8BBB2-F190-D3BF-4F54-92BA6CC04622}"/>
          </ac:grpSpMkLst>
        </pc:grpChg>
        <pc:grpChg chg="add mod">
          <ac:chgData name="David Stewart" userId="40cffe60-b158-4416-946b-e9ac5816f94c" providerId="ADAL" clId="{AE26A7BF-2881-438F-AF73-31C5D43B8E42}" dt="2024-02-09T15:12:07.243" v="715" actId="14100"/>
          <ac:grpSpMkLst>
            <pc:docMk/>
            <pc:sldMk cId="3233066021" sldId="450"/>
            <ac:grpSpMk id="89" creationId="{B327F779-6AA3-6703-F040-F594ECB8547B}"/>
          </ac:grpSpMkLst>
        </pc:grpChg>
        <pc:grpChg chg="add mod">
          <ac:chgData name="David Stewart" userId="40cffe60-b158-4416-946b-e9ac5816f94c" providerId="ADAL" clId="{AE26A7BF-2881-438F-AF73-31C5D43B8E42}" dt="2024-02-09T15:12:07.243" v="715" actId="14100"/>
          <ac:grpSpMkLst>
            <pc:docMk/>
            <pc:sldMk cId="3233066021" sldId="450"/>
            <ac:grpSpMk id="92" creationId="{D8C62A8B-3C5E-55A4-CFA1-3C4895309348}"/>
          </ac:grpSpMkLst>
        </pc:grpChg>
        <pc:grpChg chg="add mod">
          <ac:chgData name="David Stewart" userId="40cffe60-b158-4416-946b-e9ac5816f94c" providerId="ADAL" clId="{AE26A7BF-2881-438F-AF73-31C5D43B8E42}" dt="2024-02-09T15:12:07.243" v="715" actId="14100"/>
          <ac:grpSpMkLst>
            <pc:docMk/>
            <pc:sldMk cId="3233066021" sldId="450"/>
            <ac:grpSpMk id="95" creationId="{E1A29935-44B0-E945-92EC-70E04806B391}"/>
          </ac:grpSpMkLst>
        </pc:grpChg>
        <pc:grpChg chg="add mod">
          <ac:chgData name="David Stewart" userId="40cffe60-b158-4416-946b-e9ac5816f94c" providerId="ADAL" clId="{AE26A7BF-2881-438F-AF73-31C5D43B8E42}" dt="2024-02-09T15:12:07.243" v="715" actId="14100"/>
          <ac:grpSpMkLst>
            <pc:docMk/>
            <pc:sldMk cId="3233066021" sldId="450"/>
            <ac:grpSpMk id="98" creationId="{9CFC58D3-3B44-2B17-D073-35F2831FA6D7}"/>
          </ac:grpSpMkLst>
        </pc:grpChg>
        <pc:grpChg chg="add mod">
          <ac:chgData name="David Stewart" userId="40cffe60-b158-4416-946b-e9ac5816f94c" providerId="ADAL" clId="{AE26A7BF-2881-438F-AF73-31C5D43B8E42}" dt="2024-02-09T15:12:07.243" v="715" actId="14100"/>
          <ac:grpSpMkLst>
            <pc:docMk/>
            <pc:sldMk cId="3233066021" sldId="450"/>
            <ac:grpSpMk id="101" creationId="{862C09D8-B554-08B4-DBAF-4F0C5CE60D90}"/>
          </ac:grpSpMkLst>
        </pc:grpChg>
        <pc:grpChg chg="add mod">
          <ac:chgData name="David Stewart" userId="40cffe60-b158-4416-946b-e9ac5816f94c" providerId="ADAL" clId="{AE26A7BF-2881-438F-AF73-31C5D43B8E42}" dt="2024-02-09T15:12:07.243" v="715" actId="14100"/>
          <ac:grpSpMkLst>
            <pc:docMk/>
            <pc:sldMk cId="3233066021" sldId="450"/>
            <ac:grpSpMk id="104" creationId="{C7B8D651-E2FA-C09F-C1C1-137D03289C47}"/>
          </ac:grpSpMkLst>
        </pc:grpChg>
        <pc:picChg chg="add del mod topLvl">
          <ac:chgData name="David Stewart" userId="40cffe60-b158-4416-946b-e9ac5816f94c" providerId="ADAL" clId="{AE26A7BF-2881-438F-AF73-31C5D43B8E42}" dt="2024-02-09T15:07:03.377" v="660" actId="478"/>
          <ac:picMkLst>
            <pc:docMk/>
            <pc:sldMk cId="3233066021" sldId="450"/>
            <ac:picMk id="10" creationId="{31CDEE0C-1E48-FE52-937A-F14792D63A4C}"/>
          </ac:picMkLst>
        </pc:picChg>
        <pc:picChg chg="add mod">
          <ac:chgData name="David Stewart" userId="40cffe60-b158-4416-946b-e9ac5816f94c" providerId="ADAL" clId="{AE26A7BF-2881-438F-AF73-31C5D43B8E42}" dt="2024-02-09T15:00:23.909" v="595"/>
          <ac:picMkLst>
            <pc:docMk/>
            <pc:sldMk cId="3233066021" sldId="450"/>
            <ac:picMk id="12" creationId="{664AF8CB-A919-5D9C-1DFC-B76536A3E44E}"/>
          </ac:picMkLst>
        </pc:picChg>
        <pc:picChg chg="mod">
          <ac:chgData name="David Stewart" userId="40cffe60-b158-4416-946b-e9ac5816f94c" providerId="ADAL" clId="{AE26A7BF-2881-438F-AF73-31C5D43B8E42}" dt="2024-02-09T15:00:29.358" v="597"/>
          <ac:picMkLst>
            <pc:docMk/>
            <pc:sldMk cId="3233066021" sldId="450"/>
            <ac:picMk id="15" creationId="{93EB8C32-6429-EBF1-2AED-2E39A48F5EC4}"/>
          </ac:picMkLst>
        </pc:picChg>
        <pc:picChg chg="mod">
          <ac:chgData name="David Stewart" userId="40cffe60-b158-4416-946b-e9ac5816f94c" providerId="ADAL" clId="{AE26A7BF-2881-438F-AF73-31C5D43B8E42}" dt="2024-02-09T15:00:54.595" v="600" actId="571"/>
          <ac:picMkLst>
            <pc:docMk/>
            <pc:sldMk cId="3233066021" sldId="450"/>
            <ac:picMk id="18" creationId="{BC31AA6B-5640-D599-DCBD-270923266728}"/>
          </ac:picMkLst>
        </pc:picChg>
        <pc:picChg chg="mod">
          <ac:chgData name="David Stewart" userId="40cffe60-b158-4416-946b-e9ac5816f94c" providerId="ADAL" clId="{AE26A7BF-2881-438F-AF73-31C5D43B8E42}" dt="2024-02-09T15:01:08.806" v="601" actId="571"/>
          <ac:picMkLst>
            <pc:docMk/>
            <pc:sldMk cId="3233066021" sldId="450"/>
            <ac:picMk id="21" creationId="{3D807A0C-B63A-DD79-818D-FBBF2469644D}"/>
          </ac:picMkLst>
        </pc:picChg>
        <pc:picChg chg="mod">
          <ac:chgData name="David Stewart" userId="40cffe60-b158-4416-946b-e9ac5816f94c" providerId="ADAL" clId="{AE26A7BF-2881-438F-AF73-31C5D43B8E42}" dt="2024-02-09T15:01:20.077" v="602" actId="571"/>
          <ac:picMkLst>
            <pc:docMk/>
            <pc:sldMk cId="3233066021" sldId="450"/>
            <ac:picMk id="24" creationId="{8007D4BA-B876-4681-5276-A346B69F9860}"/>
          </ac:picMkLst>
        </pc:picChg>
        <pc:picChg chg="mod">
          <ac:chgData name="David Stewart" userId="40cffe60-b158-4416-946b-e9ac5816f94c" providerId="ADAL" clId="{AE26A7BF-2881-438F-AF73-31C5D43B8E42}" dt="2024-02-09T15:03:11.028" v="629"/>
          <ac:picMkLst>
            <pc:docMk/>
            <pc:sldMk cId="3233066021" sldId="450"/>
            <ac:picMk id="31" creationId="{94DB60D5-5918-9636-752B-DCE79412C069}"/>
          </ac:picMkLst>
        </pc:picChg>
        <pc:picChg chg="mod">
          <ac:chgData name="David Stewart" userId="40cffe60-b158-4416-946b-e9ac5816f94c" providerId="ADAL" clId="{AE26A7BF-2881-438F-AF73-31C5D43B8E42}" dt="2024-02-09T15:03:18.038" v="631"/>
          <ac:picMkLst>
            <pc:docMk/>
            <pc:sldMk cId="3233066021" sldId="450"/>
            <ac:picMk id="34" creationId="{88A309E1-C79C-1E8C-CEB8-33D16FB261E7}"/>
          </ac:picMkLst>
        </pc:picChg>
        <pc:picChg chg="mod">
          <ac:chgData name="David Stewart" userId="40cffe60-b158-4416-946b-e9ac5816f94c" providerId="ADAL" clId="{AE26A7BF-2881-438F-AF73-31C5D43B8E42}" dt="2024-02-09T15:03:20.373" v="632"/>
          <ac:picMkLst>
            <pc:docMk/>
            <pc:sldMk cId="3233066021" sldId="450"/>
            <ac:picMk id="37" creationId="{B2E3FBAB-53A0-54EF-1562-0B509C8F3182}"/>
          </ac:picMkLst>
        </pc:picChg>
        <pc:picChg chg="mod">
          <ac:chgData name="David Stewart" userId="40cffe60-b158-4416-946b-e9ac5816f94c" providerId="ADAL" clId="{AE26A7BF-2881-438F-AF73-31C5D43B8E42}" dt="2024-02-09T15:03:21.093" v="633"/>
          <ac:picMkLst>
            <pc:docMk/>
            <pc:sldMk cId="3233066021" sldId="450"/>
            <ac:picMk id="40" creationId="{23B36AB5-F798-B2BD-1414-311670B26491}"/>
          </ac:picMkLst>
        </pc:picChg>
      </pc:sldChg>
      <pc:sldChg chg="addSp delSp modSp new mod ord modAnim modNotesTx">
        <pc:chgData name="David Stewart" userId="40cffe60-b158-4416-946b-e9ac5816f94c" providerId="ADAL" clId="{AE26A7BF-2881-438F-AF73-31C5D43B8E42}" dt="2024-03-20T12:31:26.912" v="7745" actId="114"/>
        <pc:sldMkLst>
          <pc:docMk/>
          <pc:sldMk cId="2771803034" sldId="451"/>
        </pc:sldMkLst>
        <pc:spChg chg="del">
          <ac:chgData name="David Stewart" userId="40cffe60-b158-4416-946b-e9ac5816f94c" providerId="ADAL" clId="{AE26A7BF-2881-438F-AF73-31C5D43B8E42}" dt="2024-02-09T15:22:32.853" v="1488" actId="478"/>
          <ac:spMkLst>
            <pc:docMk/>
            <pc:sldMk cId="2771803034" sldId="451"/>
            <ac:spMk id="2" creationId="{E33D5B85-4414-5566-3CA0-A074DDEB6BA1}"/>
          </ac:spMkLst>
        </pc:spChg>
        <pc:spChg chg="del">
          <ac:chgData name="David Stewart" userId="40cffe60-b158-4416-946b-e9ac5816f94c" providerId="ADAL" clId="{AE26A7BF-2881-438F-AF73-31C5D43B8E42}" dt="2024-02-09T15:22:36.777" v="1489" actId="478"/>
          <ac:spMkLst>
            <pc:docMk/>
            <pc:sldMk cId="2771803034" sldId="451"/>
            <ac:spMk id="3" creationId="{74A7BC9F-A596-C5B2-3039-AEAF81A86B2C}"/>
          </ac:spMkLst>
        </pc:spChg>
        <pc:spChg chg="mod">
          <ac:chgData name="David Stewart" userId="40cffe60-b158-4416-946b-e9ac5816f94c" providerId="ADAL" clId="{AE26A7BF-2881-438F-AF73-31C5D43B8E42}" dt="2024-02-12T11:56:06.001" v="4037" actId="20577"/>
          <ac:spMkLst>
            <pc:docMk/>
            <pc:sldMk cId="2771803034" sldId="451"/>
            <ac:spMk id="4" creationId="{64C2D2CC-E504-23E6-113D-3156B7ED4AFB}"/>
          </ac:spMkLst>
        </pc:spChg>
        <pc:spChg chg="mod">
          <ac:chgData name="David Stewart" userId="40cffe60-b158-4416-946b-e9ac5816f94c" providerId="ADAL" clId="{AE26A7BF-2881-438F-AF73-31C5D43B8E42}" dt="2024-02-09T15:41:16.981" v="2021" actId="255"/>
          <ac:spMkLst>
            <pc:docMk/>
            <pc:sldMk cId="2771803034" sldId="451"/>
            <ac:spMk id="5" creationId="{2B24BF24-4782-E460-D831-C02C45B9F149}"/>
          </ac:spMkLst>
        </pc:spChg>
        <pc:spChg chg="mod">
          <ac:chgData name="David Stewart" userId="40cffe60-b158-4416-946b-e9ac5816f94c" providerId="ADAL" clId="{AE26A7BF-2881-438F-AF73-31C5D43B8E42}" dt="2024-02-09T15:22:08.162" v="1487" actId="14826"/>
          <ac:spMkLst>
            <pc:docMk/>
            <pc:sldMk cId="2771803034" sldId="451"/>
            <ac:spMk id="7" creationId="{1EAB7B99-86B8-A504-24DF-1E65AAF3D947}"/>
          </ac:spMkLst>
        </pc:spChg>
        <pc:grpChg chg="add mod">
          <ac:chgData name="David Stewart" userId="40cffe60-b158-4416-946b-e9ac5816f94c" providerId="ADAL" clId="{AE26A7BF-2881-438F-AF73-31C5D43B8E42}" dt="2024-02-09T15:22:08.162" v="1487" actId="14826"/>
          <ac:grpSpMkLst>
            <pc:docMk/>
            <pc:sldMk cId="2771803034" sldId="451"/>
            <ac:grpSpMk id="6" creationId="{B9ED3581-E66D-8ACF-9759-2DB79CC44432}"/>
          </ac:grpSpMkLst>
        </pc:grpChg>
        <pc:grpChg chg="add mod">
          <ac:chgData name="David Stewart" userId="40cffe60-b158-4416-946b-e9ac5816f94c" providerId="ADAL" clId="{AE26A7BF-2881-438F-AF73-31C5D43B8E42}" dt="2024-02-09T15:51:45.188" v="2202" actId="14861"/>
          <ac:grpSpMkLst>
            <pc:docMk/>
            <pc:sldMk cId="2771803034" sldId="451"/>
            <ac:grpSpMk id="12" creationId="{E97E2951-C322-B0B3-7C92-DF69B5ECF484}"/>
          </ac:grpSpMkLst>
        </pc:grpChg>
        <pc:picChg chg="mod">
          <ac:chgData name="David Stewart" userId="40cffe60-b158-4416-946b-e9ac5816f94c" providerId="ADAL" clId="{AE26A7BF-2881-438F-AF73-31C5D43B8E42}" dt="2024-02-09T15:22:08.162" v="1487" actId="14826"/>
          <ac:picMkLst>
            <pc:docMk/>
            <pc:sldMk cId="2771803034" sldId="451"/>
            <ac:picMk id="8" creationId="{D81DC4DB-2FE3-2F4A-4298-57C1690C8A3A}"/>
          </ac:picMkLst>
        </pc:picChg>
        <pc:picChg chg="add mod">
          <ac:chgData name="David Stewart" userId="40cffe60-b158-4416-946b-e9ac5816f94c" providerId="ADAL" clId="{AE26A7BF-2881-438F-AF73-31C5D43B8E42}" dt="2024-02-09T15:32:30.981" v="1567" actId="14826"/>
          <ac:picMkLst>
            <pc:docMk/>
            <pc:sldMk cId="2771803034" sldId="451"/>
            <ac:picMk id="9" creationId="{8BA1F8FF-BAA2-1D30-AFF2-CB94DA4FC150}"/>
          </ac:picMkLst>
        </pc:picChg>
        <pc:picChg chg="add mod">
          <ac:chgData name="David Stewart" userId="40cffe60-b158-4416-946b-e9ac5816f94c" providerId="ADAL" clId="{AE26A7BF-2881-438F-AF73-31C5D43B8E42}" dt="2024-02-09T15:32:30.981" v="1567" actId="14826"/>
          <ac:picMkLst>
            <pc:docMk/>
            <pc:sldMk cId="2771803034" sldId="451"/>
            <ac:picMk id="11" creationId="{C0EE757D-5F78-BD7E-5BF1-868E9E8801CF}"/>
          </ac:picMkLst>
        </pc:picChg>
      </pc:sldChg>
      <pc:sldChg chg="addSp delSp modSp new del mod delAnim modAnim">
        <pc:chgData name="David Stewart" userId="40cffe60-b158-4416-946b-e9ac5816f94c" providerId="ADAL" clId="{AE26A7BF-2881-438F-AF73-31C5D43B8E42}" dt="2024-02-09T15:18:29.645" v="916" actId="47"/>
        <pc:sldMkLst>
          <pc:docMk/>
          <pc:sldMk cId="2954964418" sldId="451"/>
        </pc:sldMkLst>
        <pc:spChg chg="add del mod">
          <ac:chgData name="David Stewart" userId="40cffe60-b158-4416-946b-e9ac5816f94c" providerId="ADAL" clId="{AE26A7BF-2881-438F-AF73-31C5D43B8E42}" dt="2024-02-09T15:18:24.426" v="914" actId="478"/>
          <ac:spMkLst>
            <pc:docMk/>
            <pc:sldMk cId="2954964418" sldId="451"/>
            <ac:spMk id="4" creationId="{63B71FF2-76F1-519E-CF4D-B743FDB22D66}"/>
          </ac:spMkLst>
        </pc:spChg>
        <pc:spChg chg="add del mod">
          <ac:chgData name="David Stewart" userId="40cffe60-b158-4416-946b-e9ac5816f94c" providerId="ADAL" clId="{AE26A7BF-2881-438F-AF73-31C5D43B8E42}" dt="2024-02-09T15:18:25.656" v="915" actId="478"/>
          <ac:spMkLst>
            <pc:docMk/>
            <pc:sldMk cId="2954964418" sldId="451"/>
            <ac:spMk id="5" creationId="{256121FA-AABD-0DF0-3B23-E56CC20D8E83}"/>
          </ac:spMkLst>
        </pc:spChg>
      </pc:sldChg>
      <pc:sldChg chg="del">
        <pc:chgData name="David Stewart" userId="40cffe60-b158-4416-946b-e9ac5816f94c" providerId="ADAL" clId="{AE26A7BF-2881-438F-AF73-31C5D43B8E42}" dt="2024-02-09T14:47:14.094" v="3" actId="47"/>
        <pc:sldMkLst>
          <pc:docMk/>
          <pc:sldMk cId="1118510521" sldId="452"/>
        </pc:sldMkLst>
      </pc:sldChg>
      <pc:sldChg chg="modSp new del mod">
        <pc:chgData name="David Stewart" userId="40cffe60-b158-4416-946b-e9ac5816f94c" providerId="ADAL" clId="{AE26A7BF-2881-438F-AF73-31C5D43B8E42}" dt="2024-02-09T15:37:25.655" v="1608" actId="47"/>
        <pc:sldMkLst>
          <pc:docMk/>
          <pc:sldMk cId="3527825513" sldId="452"/>
        </pc:sldMkLst>
        <pc:spChg chg="mod">
          <ac:chgData name="David Stewart" userId="40cffe60-b158-4416-946b-e9ac5816f94c" providerId="ADAL" clId="{AE26A7BF-2881-438F-AF73-31C5D43B8E42}" dt="2024-02-09T15:36:44.100" v="1587" actId="5793"/>
          <ac:spMkLst>
            <pc:docMk/>
            <pc:sldMk cId="3527825513" sldId="452"/>
            <ac:spMk id="2" creationId="{4FD3FDE9-8F29-EDAF-C9E7-B1647F4A8E4A}"/>
          </ac:spMkLst>
        </pc:spChg>
        <pc:spChg chg="mod">
          <ac:chgData name="David Stewart" userId="40cffe60-b158-4416-946b-e9ac5816f94c" providerId="ADAL" clId="{AE26A7BF-2881-438F-AF73-31C5D43B8E42}" dt="2024-02-09T15:36:50.387" v="1607" actId="20577"/>
          <ac:spMkLst>
            <pc:docMk/>
            <pc:sldMk cId="3527825513" sldId="452"/>
            <ac:spMk id="3" creationId="{9B25E7E3-C2F7-C59C-46CC-E58BDB04B392}"/>
          </ac:spMkLst>
        </pc:spChg>
      </pc:sldChg>
      <pc:sldChg chg="addSp delSp modSp new mod ord modTransition delAnim modAnim modNotesTx">
        <pc:chgData name="David Stewart" userId="40cffe60-b158-4416-946b-e9ac5816f94c" providerId="ADAL" clId="{AE26A7BF-2881-438F-AF73-31C5D43B8E42}" dt="2024-02-15T14:45:47.544" v="7562" actId="20577"/>
        <pc:sldMkLst>
          <pc:docMk/>
          <pc:sldMk cId="3995727770" sldId="452"/>
        </pc:sldMkLst>
        <pc:spChg chg="del">
          <ac:chgData name="David Stewart" userId="40cffe60-b158-4416-946b-e9ac5816f94c" providerId="ADAL" clId="{AE26A7BF-2881-438F-AF73-31C5D43B8E42}" dt="2024-02-09T15:37:41.741" v="1610" actId="478"/>
          <ac:spMkLst>
            <pc:docMk/>
            <pc:sldMk cId="3995727770" sldId="452"/>
            <ac:spMk id="2" creationId="{4CF82A31-3A9A-584E-CD6E-58E65ABAA43B}"/>
          </ac:spMkLst>
        </pc:spChg>
        <pc:spChg chg="del">
          <ac:chgData name="David Stewart" userId="40cffe60-b158-4416-946b-e9ac5816f94c" providerId="ADAL" clId="{AE26A7BF-2881-438F-AF73-31C5D43B8E42}" dt="2024-02-09T15:37:43.323" v="1611" actId="478"/>
          <ac:spMkLst>
            <pc:docMk/>
            <pc:sldMk cId="3995727770" sldId="452"/>
            <ac:spMk id="3" creationId="{2E84A84E-1B41-1A1B-9E7A-4E631E79CE28}"/>
          </ac:spMkLst>
        </pc:spChg>
        <pc:spChg chg="mod">
          <ac:chgData name="David Stewart" userId="40cffe60-b158-4416-946b-e9ac5816f94c" providerId="ADAL" clId="{AE26A7BF-2881-438F-AF73-31C5D43B8E42}" dt="2024-02-12T11:54:29.510" v="3961" actId="20577"/>
          <ac:spMkLst>
            <pc:docMk/>
            <pc:sldMk cId="3995727770" sldId="452"/>
            <ac:spMk id="4" creationId="{BAA03170-0503-4A00-EF50-E71A6359041B}"/>
          </ac:spMkLst>
        </pc:spChg>
        <pc:spChg chg="mod">
          <ac:chgData name="David Stewart" userId="40cffe60-b158-4416-946b-e9ac5816f94c" providerId="ADAL" clId="{AE26A7BF-2881-438F-AF73-31C5D43B8E42}" dt="2024-02-09T15:43:47.842" v="2167" actId="20577"/>
          <ac:spMkLst>
            <pc:docMk/>
            <pc:sldMk cId="3995727770" sldId="452"/>
            <ac:spMk id="5" creationId="{A6DD8413-AB35-DF64-DE28-46CE25545C3F}"/>
          </ac:spMkLst>
        </pc:spChg>
        <pc:spChg chg="mod">
          <ac:chgData name="David Stewart" userId="40cffe60-b158-4416-946b-e9ac5816f94c" providerId="ADAL" clId="{AE26A7BF-2881-438F-AF73-31C5D43B8E42}" dt="2024-02-09T15:38:37.892" v="1714" actId="14826"/>
          <ac:spMkLst>
            <pc:docMk/>
            <pc:sldMk cId="3995727770" sldId="452"/>
            <ac:spMk id="10" creationId="{DF9D0FAE-045D-D8C3-13AE-1D9D23B14B9A}"/>
          </ac:spMkLst>
        </pc:spChg>
        <pc:grpChg chg="add del mod">
          <ac:chgData name="David Stewart" userId="40cffe60-b158-4416-946b-e9ac5816f94c" providerId="ADAL" clId="{AE26A7BF-2881-438F-AF73-31C5D43B8E42}" dt="2024-02-09T15:49:03.276" v="2187" actId="165"/>
          <ac:grpSpMkLst>
            <pc:docMk/>
            <pc:sldMk cId="3995727770" sldId="452"/>
            <ac:grpSpMk id="6" creationId="{41B7860E-6863-A87E-AE6F-62D8AC6D67DC}"/>
          </ac:grpSpMkLst>
        </pc:grpChg>
        <pc:grpChg chg="add del mod">
          <ac:chgData name="David Stewart" userId="40cffe60-b158-4416-946b-e9ac5816f94c" providerId="ADAL" clId="{AE26A7BF-2881-438F-AF73-31C5D43B8E42}" dt="2024-02-09T15:43:58.999" v="2168" actId="478"/>
          <ac:grpSpMkLst>
            <pc:docMk/>
            <pc:sldMk cId="3995727770" sldId="452"/>
            <ac:grpSpMk id="9" creationId="{91B727AF-D830-D9F9-D298-A0CC11AB8B2B}"/>
          </ac:grpSpMkLst>
        </pc:grpChg>
        <pc:grpChg chg="add mod">
          <ac:chgData name="David Stewart" userId="40cffe60-b158-4416-946b-e9ac5816f94c" providerId="ADAL" clId="{AE26A7BF-2881-438F-AF73-31C5D43B8E42}" dt="2024-02-09T15:49:08.943" v="2188" actId="164"/>
          <ac:grpSpMkLst>
            <pc:docMk/>
            <pc:sldMk cId="3995727770" sldId="452"/>
            <ac:grpSpMk id="15" creationId="{859F6CA4-9A14-7243-8E5A-DDFD5D38CD97}"/>
          </ac:grpSpMkLst>
        </pc:grpChg>
        <pc:picChg chg="mod topLvl">
          <ac:chgData name="David Stewart" userId="40cffe60-b158-4416-946b-e9ac5816f94c" providerId="ADAL" clId="{AE26A7BF-2881-438F-AF73-31C5D43B8E42}" dt="2024-02-09T15:49:08.943" v="2188" actId="164"/>
          <ac:picMkLst>
            <pc:docMk/>
            <pc:sldMk cId="3995727770" sldId="452"/>
            <ac:picMk id="7" creationId="{BB2D18A2-22CF-5032-C08C-08EE93014DAC}"/>
          </ac:picMkLst>
        </pc:picChg>
        <pc:picChg chg="mod topLvl">
          <ac:chgData name="David Stewart" userId="40cffe60-b158-4416-946b-e9ac5816f94c" providerId="ADAL" clId="{AE26A7BF-2881-438F-AF73-31C5D43B8E42}" dt="2024-02-09T15:49:08.943" v="2188" actId="164"/>
          <ac:picMkLst>
            <pc:docMk/>
            <pc:sldMk cId="3995727770" sldId="452"/>
            <ac:picMk id="8" creationId="{4DC4E17D-5D69-4C0B-DF10-DCD670A8A7C5}"/>
          </ac:picMkLst>
        </pc:picChg>
        <pc:picChg chg="mod">
          <ac:chgData name="David Stewart" userId="40cffe60-b158-4416-946b-e9ac5816f94c" providerId="ADAL" clId="{AE26A7BF-2881-438F-AF73-31C5D43B8E42}" dt="2024-02-09T15:38:37.892" v="1714" actId="14826"/>
          <ac:picMkLst>
            <pc:docMk/>
            <pc:sldMk cId="3995727770" sldId="452"/>
            <ac:picMk id="11" creationId="{0614D5AF-E188-E056-221E-C97CF7B93FAC}"/>
          </ac:picMkLst>
        </pc:picChg>
        <pc:picChg chg="add mod topLvl">
          <ac:chgData name="David Stewart" userId="40cffe60-b158-4416-946b-e9ac5816f94c" providerId="ADAL" clId="{AE26A7BF-2881-438F-AF73-31C5D43B8E42}" dt="2024-02-09T15:49:03.276" v="2187" actId="165"/>
          <ac:picMkLst>
            <pc:docMk/>
            <pc:sldMk cId="3995727770" sldId="452"/>
            <ac:picMk id="12" creationId="{8DF9C816-17D8-4494-2A40-08058DB3896C}"/>
          </ac:picMkLst>
        </pc:picChg>
        <pc:picChg chg="add mod topLvl">
          <ac:chgData name="David Stewart" userId="40cffe60-b158-4416-946b-e9ac5816f94c" providerId="ADAL" clId="{AE26A7BF-2881-438F-AF73-31C5D43B8E42}" dt="2024-02-09T15:49:03.276" v="2187" actId="165"/>
          <ac:picMkLst>
            <pc:docMk/>
            <pc:sldMk cId="3995727770" sldId="452"/>
            <ac:picMk id="13" creationId="{4E7E518C-CDBE-7FA4-EDB8-4305337F698E}"/>
          </ac:picMkLst>
        </pc:picChg>
        <pc:picChg chg="add mod topLvl">
          <ac:chgData name="David Stewart" userId="40cffe60-b158-4416-946b-e9ac5816f94c" providerId="ADAL" clId="{AE26A7BF-2881-438F-AF73-31C5D43B8E42}" dt="2024-02-09T15:49:03.276" v="2187" actId="165"/>
          <ac:picMkLst>
            <pc:docMk/>
            <pc:sldMk cId="3995727770" sldId="452"/>
            <ac:picMk id="14" creationId="{DA79C068-1FCF-4FBB-BA2C-691FE2D994C6}"/>
          </ac:picMkLst>
        </pc:picChg>
      </pc:sldChg>
      <pc:sldChg chg="addSp delSp modSp add mod ord modTransition delAnim modAnim modNotesTx">
        <pc:chgData name="David Stewart" userId="40cffe60-b158-4416-946b-e9ac5816f94c" providerId="ADAL" clId="{AE26A7BF-2881-438F-AF73-31C5D43B8E42}" dt="2024-03-20T12:31:07.757" v="7740" actId="12"/>
        <pc:sldMkLst>
          <pc:docMk/>
          <pc:sldMk cId="785257365" sldId="453"/>
        </pc:sldMkLst>
        <pc:spChg chg="mod">
          <ac:chgData name="David Stewart" userId="40cffe60-b158-4416-946b-e9ac5816f94c" providerId="ADAL" clId="{AE26A7BF-2881-438F-AF73-31C5D43B8E42}" dt="2024-02-12T11:54:33.706" v="3963" actId="20577"/>
          <ac:spMkLst>
            <pc:docMk/>
            <pc:sldMk cId="785257365" sldId="453"/>
            <ac:spMk id="4" creationId="{70AD17B2-022E-B1A8-17D5-B7CD7D26D21D}"/>
          </ac:spMkLst>
        </pc:spChg>
        <pc:spChg chg="mod">
          <ac:chgData name="David Stewart" userId="40cffe60-b158-4416-946b-e9ac5816f94c" providerId="ADAL" clId="{AE26A7BF-2881-438F-AF73-31C5D43B8E42}" dt="2024-02-15T11:16:37.408" v="7466" actId="207"/>
          <ac:spMkLst>
            <pc:docMk/>
            <pc:sldMk cId="785257365" sldId="453"/>
            <ac:spMk id="5" creationId="{1F816C23-4BBE-888B-CA7C-666A29B11295}"/>
          </ac:spMkLst>
        </pc:spChg>
        <pc:spChg chg="mod">
          <ac:chgData name="David Stewart" userId="40cffe60-b158-4416-946b-e9ac5816f94c" providerId="ADAL" clId="{AE26A7BF-2881-438F-AF73-31C5D43B8E42}" dt="2024-02-12T14:42:58.426" v="6059" actId="20577"/>
          <ac:spMkLst>
            <pc:docMk/>
            <pc:sldMk cId="785257365" sldId="453"/>
            <ac:spMk id="10" creationId="{BBA35054-8DDC-2E4A-4516-A9F1D3EDA996}"/>
          </ac:spMkLst>
        </pc:spChg>
        <pc:grpChg chg="add mod">
          <ac:chgData name="David Stewart" userId="40cffe60-b158-4416-946b-e9ac5816f94c" providerId="ADAL" clId="{AE26A7BF-2881-438F-AF73-31C5D43B8E42}" dt="2024-02-09T15:52:10.863" v="2205"/>
          <ac:grpSpMkLst>
            <pc:docMk/>
            <pc:sldMk cId="785257365" sldId="453"/>
            <ac:grpSpMk id="2" creationId="{DE698D5F-D083-C2FA-36CA-082C7B340ECA}"/>
          </ac:grpSpMkLst>
        </pc:grpChg>
        <pc:grpChg chg="del mod">
          <ac:chgData name="David Stewart" userId="40cffe60-b158-4416-946b-e9ac5816f94c" providerId="ADAL" clId="{AE26A7BF-2881-438F-AF73-31C5D43B8E42}" dt="2024-02-09T15:52:03.704" v="2204" actId="478"/>
          <ac:grpSpMkLst>
            <pc:docMk/>
            <pc:sldMk cId="785257365" sldId="453"/>
            <ac:grpSpMk id="6" creationId="{1F1347E1-23D5-47F7-80A6-28FAB80113A0}"/>
          </ac:grpSpMkLst>
        </pc:grpChg>
        <pc:picChg chg="mod">
          <ac:chgData name="David Stewart" userId="40cffe60-b158-4416-946b-e9ac5816f94c" providerId="ADAL" clId="{AE26A7BF-2881-438F-AF73-31C5D43B8E42}" dt="2024-02-09T15:52:10.863" v="2205"/>
          <ac:picMkLst>
            <pc:docMk/>
            <pc:sldMk cId="785257365" sldId="453"/>
            <ac:picMk id="3" creationId="{6669D726-3CC1-B5FE-A129-21138CF07934}"/>
          </ac:picMkLst>
        </pc:picChg>
        <pc:picChg chg="mod">
          <ac:chgData name="David Stewart" userId="40cffe60-b158-4416-946b-e9ac5816f94c" providerId="ADAL" clId="{AE26A7BF-2881-438F-AF73-31C5D43B8E42}" dt="2024-02-09T15:52:10.863" v="2205"/>
          <ac:picMkLst>
            <pc:docMk/>
            <pc:sldMk cId="785257365" sldId="453"/>
            <ac:picMk id="12" creationId="{81586DD0-2D41-A06D-6B50-6104A4B24D90}"/>
          </ac:picMkLst>
        </pc:picChg>
        <pc:picChg chg="add mod">
          <ac:chgData name="David Stewart" userId="40cffe60-b158-4416-946b-e9ac5816f94c" providerId="ADAL" clId="{AE26A7BF-2881-438F-AF73-31C5D43B8E42}" dt="2024-02-09T15:52:10.863" v="2205"/>
          <ac:picMkLst>
            <pc:docMk/>
            <pc:sldMk cId="785257365" sldId="453"/>
            <ac:picMk id="13" creationId="{3B7B2121-85AC-5EEA-A8EC-A0F593371B77}"/>
          </ac:picMkLst>
        </pc:picChg>
        <pc:picChg chg="add mod">
          <ac:chgData name="David Stewart" userId="40cffe60-b158-4416-946b-e9ac5816f94c" providerId="ADAL" clId="{AE26A7BF-2881-438F-AF73-31C5D43B8E42}" dt="2024-02-09T15:52:10.863" v="2205"/>
          <ac:picMkLst>
            <pc:docMk/>
            <pc:sldMk cId="785257365" sldId="453"/>
            <ac:picMk id="14" creationId="{7BC86E68-AE02-DD8B-DD4E-896E9CD80F32}"/>
          </ac:picMkLst>
        </pc:picChg>
        <pc:picChg chg="add mod">
          <ac:chgData name="David Stewart" userId="40cffe60-b158-4416-946b-e9ac5816f94c" providerId="ADAL" clId="{AE26A7BF-2881-438F-AF73-31C5D43B8E42}" dt="2024-02-09T15:52:10.863" v="2205"/>
          <ac:picMkLst>
            <pc:docMk/>
            <pc:sldMk cId="785257365" sldId="453"/>
            <ac:picMk id="15" creationId="{A8D8A7FD-FA64-B580-1FEE-9C07AA463B96}"/>
          </ac:picMkLst>
        </pc:picChg>
      </pc:sldChg>
      <pc:sldChg chg="del">
        <pc:chgData name="David Stewart" userId="40cffe60-b158-4416-946b-e9ac5816f94c" providerId="ADAL" clId="{AE26A7BF-2881-438F-AF73-31C5D43B8E42}" dt="2024-02-09T14:47:14.094" v="3" actId="47"/>
        <pc:sldMkLst>
          <pc:docMk/>
          <pc:sldMk cId="2227199647" sldId="453"/>
        </pc:sldMkLst>
      </pc:sldChg>
      <pc:sldChg chg="del">
        <pc:chgData name="David Stewart" userId="40cffe60-b158-4416-946b-e9ac5816f94c" providerId="ADAL" clId="{AE26A7BF-2881-438F-AF73-31C5D43B8E42}" dt="2024-02-09T14:47:14.094" v="3" actId="47"/>
        <pc:sldMkLst>
          <pc:docMk/>
          <pc:sldMk cId="533375257" sldId="455"/>
        </pc:sldMkLst>
      </pc:sldChg>
      <pc:sldChg chg="modSp add del mod ord modNotesTx">
        <pc:chgData name="David Stewart" userId="40cffe60-b158-4416-946b-e9ac5816f94c" providerId="ADAL" clId="{AE26A7BF-2881-438F-AF73-31C5D43B8E42}" dt="2024-02-15T15:21:37.873" v="7575" actId="20577"/>
        <pc:sldMkLst>
          <pc:docMk/>
          <pc:sldMk cId="497638434" sldId="456"/>
        </pc:sldMkLst>
        <pc:spChg chg="mod">
          <ac:chgData name="David Stewart" userId="40cffe60-b158-4416-946b-e9ac5816f94c" providerId="ADAL" clId="{AE26A7BF-2881-438F-AF73-31C5D43B8E42}" dt="2024-02-15T10:56:46.510" v="7460" actId="20577"/>
          <ac:spMkLst>
            <pc:docMk/>
            <pc:sldMk cId="497638434" sldId="456"/>
            <ac:spMk id="2" creationId="{DDD0E8E9-1015-B039-A8AC-2B8317590096}"/>
          </ac:spMkLst>
        </pc:spChg>
      </pc:sldChg>
      <pc:sldChg chg="addSp delSp modSp add del mod ord addAnim delAnim modAnim modShow modNotesTx">
        <pc:chgData name="David Stewart" userId="40cffe60-b158-4416-946b-e9ac5816f94c" providerId="ADAL" clId="{AE26A7BF-2881-438F-AF73-31C5D43B8E42}" dt="2024-03-20T12:30:26.897" v="7728" actId="114"/>
        <pc:sldMkLst>
          <pc:docMk/>
          <pc:sldMk cId="843798289" sldId="457"/>
        </pc:sldMkLst>
        <pc:spChg chg="mod">
          <ac:chgData name="David Stewart" userId="40cffe60-b158-4416-946b-e9ac5816f94c" providerId="ADAL" clId="{AE26A7BF-2881-438F-AF73-31C5D43B8E42}" dt="2024-02-12T14:49:08.179" v="6231" actId="20577"/>
          <ac:spMkLst>
            <pc:docMk/>
            <pc:sldMk cId="843798289" sldId="457"/>
            <ac:spMk id="2" creationId="{A02DBBAD-5DAD-750F-0B54-C502F7D5FED8}"/>
          </ac:spMkLst>
        </pc:spChg>
        <pc:spChg chg="mod">
          <ac:chgData name="David Stewart" userId="40cffe60-b158-4416-946b-e9ac5816f94c" providerId="ADAL" clId="{AE26A7BF-2881-438F-AF73-31C5D43B8E42}" dt="2024-02-12T14:48:51.421" v="6225" actId="20577"/>
          <ac:spMkLst>
            <pc:docMk/>
            <pc:sldMk cId="843798289" sldId="457"/>
            <ac:spMk id="3" creationId="{9B00DEFB-7941-6837-A1C3-6BC657B4F721}"/>
          </ac:spMkLst>
        </pc:spChg>
        <pc:spChg chg="add del mod">
          <ac:chgData name="David Stewart" userId="40cffe60-b158-4416-946b-e9ac5816f94c" providerId="ADAL" clId="{AE26A7BF-2881-438F-AF73-31C5D43B8E42}" dt="2024-02-12T14:38:47.458" v="5843" actId="478"/>
          <ac:spMkLst>
            <pc:docMk/>
            <pc:sldMk cId="843798289" sldId="457"/>
            <ac:spMk id="4" creationId="{03D98387-ECDC-1B47-0AF5-2A73427BB048}"/>
          </ac:spMkLst>
        </pc:spChg>
        <pc:spChg chg="mod modVis">
          <ac:chgData name="David Stewart" userId="40cffe60-b158-4416-946b-e9ac5816f94c" providerId="ADAL" clId="{AE26A7BF-2881-438F-AF73-31C5D43B8E42}" dt="2024-02-12T14:43:42.497" v="6072"/>
          <ac:spMkLst>
            <pc:docMk/>
            <pc:sldMk cId="843798289" sldId="457"/>
            <ac:spMk id="5" creationId="{11E35F50-0815-C6E8-BE8A-34034772B9D3}"/>
          </ac:spMkLst>
        </pc:spChg>
        <pc:spChg chg="mod">
          <ac:chgData name="David Stewart" userId="40cffe60-b158-4416-946b-e9ac5816f94c" providerId="ADAL" clId="{AE26A7BF-2881-438F-AF73-31C5D43B8E42}" dt="2024-02-09T16:10:04.969" v="2557"/>
          <ac:spMkLst>
            <pc:docMk/>
            <pc:sldMk cId="843798289" sldId="457"/>
            <ac:spMk id="7" creationId="{0C75E9D1-55E2-5D39-2AB3-14FDC40A7857}"/>
          </ac:spMkLst>
        </pc:spChg>
        <pc:spChg chg="add mod">
          <ac:chgData name="David Stewart" userId="40cffe60-b158-4416-946b-e9ac5816f94c" providerId="ADAL" clId="{AE26A7BF-2881-438F-AF73-31C5D43B8E42}" dt="2024-02-12T14:40:12.764" v="5953"/>
          <ac:spMkLst>
            <pc:docMk/>
            <pc:sldMk cId="843798289" sldId="457"/>
            <ac:spMk id="8" creationId="{94522E12-C13A-FA73-CF76-203FAAD2576E}"/>
          </ac:spMkLst>
        </pc:spChg>
        <pc:spChg chg="add mod">
          <ac:chgData name="David Stewart" userId="40cffe60-b158-4416-946b-e9ac5816f94c" providerId="ADAL" clId="{AE26A7BF-2881-438F-AF73-31C5D43B8E42}" dt="2024-02-12T14:40:20.211" v="5955"/>
          <ac:spMkLst>
            <pc:docMk/>
            <pc:sldMk cId="843798289" sldId="457"/>
            <ac:spMk id="9" creationId="{26E40BE5-4813-2943-A5CB-1A5B12DDBDC9}"/>
          </ac:spMkLst>
        </pc:spChg>
        <pc:spChg chg="add mod">
          <ac:chgData name="David Stewart" userId="40cffe60-b158-4416-946b-e9ac5816f94c" providerId="ADAL" clId="{AE26A7BF-2881-438F-AF73-31C5D43B8E42}" dt="2024-02-12T14:40:22.842" v="5957"/>
          <ac:spMkLst>
            <pc:docMk/>
            <pc:sldMk cId="843798289" sldId="457"/>
            <ac:spMk id="10" creationId="{7200E4D7-D597-D210-B971-F3C1592C4197}"/>
          </ac:spMkLst>
        </pc:spChg>
        <pc:spChg chg="mod">
          <ac:chgData name="David Stewart" userId="40cffe60-b158-4416-946b-e9ac5816f94c" providerId="ADAL" clId="{AE26A7BF-2881-438F-AF73-31C5D43B8E42}" dt="2024-02-09T16:10:22.136" v="2558"/>
          <ac:spMkLst>
            <pc:docMk/>
            <pc:sldMk cId="843798289" sldId="457"/>
            <ac:spMk id="10" creationId="{C0C2C0CB-F250-662D-A8E5-997B5AD75A0A}"/>
          </ac:spMkLst>
        </pc:spChg>
        <pc:spChg chg="mod">
          <ac:chgData name="David Stewart" userId="40cffe60-b158-4416-946b-e9ac5816f94c" providerId="ADAL" clId="{AE26A7BF-2881-438F-AF73-31C5D43B8E42}" dt="2024-02-09T16:11:23.603" v="2663" actId="14826"/>
          <ac:spMkLst>
            <pc:docMk/>
            <pc:sldMk cId="843798289" sldId="457"/>
            <ac:spMk id="13" creationId="{4D5C3977-FB13-50A9-8633-B26B04ACD69B}"/>
          </ac:spMkLst>
        </pc:spChg>
        <pc:spChg chg="mod">
          <ac:chgData name="David Stewart" userId="40cffe60-b158-4416-946b-e9ac5816f94c" providerId="ADAL" clId="{AE26A7BF-2881-438F-AF73-31C5D43B8E42}" dt="2024-02-12T14:40:47.088" v="5966"/>
          <ac:spMkLst>
            <pc:docMk/>
            <pc:sldMk cId="843798289" sldId="457"/>
            <ac:spMk id="15" creationId="{CBCD712B-ADB1-DA25-A86C-3BBA26A0009F}"/>
          </ac:spMkLst>
        </pc:spChg>
        <pc:spChg chg="add mod">
          <ac:chgData name="David Stewart" userId="40cffe60-b158-4416-946b-e9ac5816f94c" providerId="ADAL" clId="{AE26A7BF-2881-438F-AF73-31C5D43B8E42}" dt="2024-02-12T14:41:47.187" v="5978" actId="20577"/>
          <ac:spMkLst>
            <pc:docMk/>
            <pc:sldMk cId="843798289" sldId="457"/>
            <ac:spMk id="18" creationId="{72808E4E-1291-6664-EF66-B6C310F4E696}"/>
          </ac:spMkLst>
        </pc:spChg>
        <pc:spChg chg="mod modVis">
          <ac:chgData name="David Stewart" userId="40cffe60-b158-4416-946b-e9ac5816f94c" providerId="ADAL" clId="{AE26A7BF-2881-438F-AF73-31C5D43B8E42}" dt="2024-02-12T14:48:06.975" v="6190" actId="20577"/>
          <ac:spMkLst>
            <pc:docMk/>
            <pc:sldMk cId="843798289" sldId="457"/>
            <ac:spMk id="20" creationId="{49CBC8E2-033F-111C-60E3-4C53F3BD888C}"/>
          </ac:spMkLst>
        </pc:spChg>
        <pc:grpChg chg="add del mod">
          <ac:chgData name="David Stewart" userId="40cffe60-b158-4416-946b-e9ac5816f94c" providerId="ADAL" clId="{AE26A7BF-2881-438F-AF73-31C5D43B8E42}" dt="2024-02-09T16:10:26.581" v="2560" actId="478"/>
          <ac:grpSpMkLst>
            <pc:docMk/>
            <pc:sldMk cId="843798289" sldId="457"/>
            <ac:grpSpMk id="4" creationId="{7EC97508-C844-5065-C959-A7C9219CF9B2}"/>
          </ac:grpSpMkLst>
        </pc:grpChg>
        <pc:grpChg chg="add mod">
          <ac:chgData name="David Stewart" userId="40cffe60-b158-4416-946b-e9ac5816f94c" providerId="ADAL" clId="{AE26A7BF-2881-438F-AF73-31C5D43B8E42}" dt="2024-02-09T16:10:22.136" v="2558"/>
          <ac:grpSpMkLst>
            <pc:docMk/>
            <pc:sldMk cId="843798289" sldId="457"/>
            <ac:grpSpMk id="9" creationId="{A2990D12-8802-5E82-26D4-8E0B25169328}"/>
          </ac:grpSpMkLst>
        </pc:grpChg>
        <pc:grpChg chg="add del mod">
          <ac:chgData name="David Stewart" userId="40cffe60-b158-4416-946b-e9ac5816f94c" providerId="ADAL" clId="{AE26A7BF-2881-438F-AF73-31C5D43B8E42}" dt="2024-02-12T14:41:19.308" v="5971" actId="478"/>
          <ac:grpSpMkLst>
            <pc:docMk/>
            <pc:sldMk cId="843798289" sldId="457"/>
            <ac:grpSpMk id="11" creationId="{664928F5-CB34-2961-1A01-5A4B9155066C}"/>
          </ac:grpSpMkLst>
        </pc:grpChg>
        <pc:grpChg chg="add del mod modVis">
          <ac:chgData name="David Stewart" userId="40cffe60-b158-4416-946b-e9ac5816f94c" providerId="ADAL" clId="{AE26A7BF-2881-438F-AF73-31C5D43B8E42}" dt="2024-02-12T14:43:37.418" v="6068" actId="478"/>
          <ac:grpSpMkLst>
            <pc:docMk/>
            <pc:sldMk cId="843798289" sldId="457"/>
            <ac:grpSpMk id="12" creationId="{83F773F2-6833-919C-9C7C-4899D629D60D}"/>
          </ac:grpSpMkLst>
        </pc:grpChg>
        <pc:grpChg chg="add mod modVis">
          <ac:chgData name="David Stewart" userId="40cffe60-b158-4416-946b-e9ac5816f94c" providerId="ADAL" clId="{AE26A7BF-2881-438F-AF73-31C5D43B8E42}" dt="2024-02-12T14:43:40.058" v="6069"/>
          <ac:grpSpMkLst>
            <pc:docMk/>
            <pc:sldMk cId="843798289" sldId="457"/>
            <ac:grpSpMk id="19" creationId="{FAD17E94-E674-652C-9798-F9EA1A30E44D}"/>
          </ac:grpSpMkLst>
        </pc:grpChg>
        <pc:picChg chg="mod modVis">
          <ac:chgData name="David Stewart" userId="40cffe60-b158-4416-946b-e9ac5816f94c" providerId="ADAL" clId="{AE26A7BF-2881-438F-AF73-31C5D43B8E42}" dt="2024-02-12T14:43:41.069" v="6070"/>
          <ac:picMkLst>
            <pc:docMk/>
            <pc:sldMk cId="843798289" sldId="457"/>
            <ac:picMk id="6" creationId="{2AFEC09E-708B-1838-6716-93EE565B3039}"/>
          </ac:picMkLst>
        </pc:picChg>
        <pc:picChg chg="add del mod">
          <ac:chgData name="David Stewart" userId="40cffe60-b158-4416-946b-e9ac5816f94c" providerId="ADAL" clId="{AE26A7BF-2881-438F-AF73-31C5D43B8E42}" dt="2024-02-12T14:38:46.516" v="5842" actId="478"/>
          <ac:picMkLst>
            <pc:docMk/>
            <pc:sldMk cId="843798289" sldId="457"/>
            <ac:picMk id="7" creationId="{0700C475-5EC3-06E5-FAED-527360CB3F9E}"/>
          </ac:picMkLst>
        </pc:picChg>
        <pc:picChg chg="mod">
          <ac:chgData name="David Stewart" userId="40cffe60-b158-4416-946b-e9ac5816f94c" providerId="ADAL" clId="{AE26A7BF-2881-438F-AF73-31C5D43B8E42}" dt="2024-02-09T16:10:04.969" v="2557"/>
          <ac:picMkLst>
            <pc:docMk/>
            <pc:sldMk cId="843798289" sldId="457"/>
            <ac:picMk id="8" creationId="{7A93CF02-416E-94E2-178A-B8B16C5263D8}"/>
          </ac:picMkLst>
        </pc:picChg>
        <pc:picChg chg="mod">
          <ac:chgData name="David Stewart" userId="40cffe60-b158-4416-946b-e9ac5816f94c" providerId="ADAL" clId="{AE26A7BF-2881-438F-AF73-31C5D43B8E42}" dt="2024-02-09T16:10:22.136" v="2558"/>
          <ac:picMkLst>
            <pc:docMk/>
            <pc:sldMk cId="843798289" sldId="457"/>
            <ac:picMk id="11" creationId="{43BF3577-B83D-4D86-FEBC-503B94DC002C}"/>
          </ac:picMkLst>
        </pc:picChg>
        <pc:picChg chg="mod">
          <ac:chgData name="David Stewart" userId="40cffe60-b158-4416-946b-e9ac5816f94c" providerId="ADAL" clId="{AE26A7BF-2881-438F-AF73-31C5D43B8E42}" dt="2024-02-09T16:11:23.603" v="2663" actId="14826"/>
          <ac:picMkLst>
            <pc:docMk/>
            <pc:sldMk cId="843798289" sldId="457"/>
            <ac:picMk id="14" creationId="{5A4C2648-FA45-8153-7789-B126821D36CF}"/>
          </ac:picMkLst>
        </pc:picChg>
        <pc:picChg chg="mod">
          <ac:chgData name="David Stewart" userId="40cffe60-b158-4416-946b-e9ac5816f94c" providerId="ADAL" clId="{AE26A7BF-2881-438F-AF73-31C5D43B8E42}" dt="2024-02-12T14:40:47.088" v="5966"/>
          <ac:picMkLst>
            <pc:docMk/>
            <pc:sldMk cId="843798289" sldId="457"/>
            <ac:picMk id="16" creationId="{6AEC6503-52AF-0F63-EA10-EF18FCDDE527}"/>
          </ac:picMkLst>
        </pc:picChg>
        <pc:picChg chg="mod">
          <ac:chgData name="David Stewart" userId="40cffe60-b158-4416-946b-e9ac5816f94c" providerId="ADAL" clId="{AE26A7BF-2881-438F-AF73-31C5D43B8E42}" dt="2024-02-12T14:40:47.088" v="5966"/>
          <ac:picMkLst>
            <pc:docMk/>
            <pc:sldMk cId="843798289" sldId="457"/>
            <ac:picMk id="17" creationId="{7E790FAC-AA30-AF0C-903F-CFC0368B8961}"/>
          </ac:picMkLst>
        </pc:picChg>
        <pc:picChg chg="mod modVis">
          <ac:chgData name="David Stewart" userId="40cffe60-b158-4416-946b-e9ac5816f94c" providerId="ADAL" clId="{AE26A7BF-2881-438F-AF73-31C5D43B8E42}" dt="2024-02-12T14:43:40.058" v="6069"/>
          <ac:picMkLst>
            <pc:docMk/>
            <pc:sldMk cId="843798289" sldId="457"/>
            <ac:picMk id="21" creationId="{30D26411-5C22-DC5F-5101-807E6171EAA0}"/>
          </ac:picMkLst>
        </pc:picChg>
      </pc:sldChg>
      <pc:sldChg chg="del">
        <pc:chgData name="David Stewart" userId="40cffe60-b158-4416-946b-e9ac5816f94c" providerId="ADAL" clId="{AE26A7BF-2881-438F-AF73-31C5D43B8E42}" dt="2024-02-09T14:47:14.094" v="3" actId="47"/>
        <pc:sldMkLst>
          <pc:docMk/>
          <pc:sldMk cId="3361701368" sldId="458"/>
        </pc:sldMkLst>
      </pc:sldChg>
      <pc:sldChg chg="del">
        <pc:chgData name="David Stewart" userId="40cffe60-b158-4416-946b-e9ac5816f94c" providerId="ADAL" clId="{AE26A7BF-2881-438F-AF73-31C5D43B8E42}" dt="2024-02-09T14:47:14.094" v="3" actId="47"/>
        <pc:sldMkLst>
          <pc:docMk/>
          <pc:sldMk cId="4150464933" sldId="459"/>
        </pc:sldMkLst>
      </pc:sldChg>
      <pc:sldChg chg="addSp delSp modSp add del mod ord modAnim modNotesTx">
        <pc:chgData name="David Stewart" userId="40cffe60-b158-4416-946b-e9ac5816f94c" providerId="ADAL" clId="{AE26A7BF-2881-438F-AF73-31C5D43B8E42}" dt="2024-03-20T12:30:37.576" v="7729" actId="114"/>
        <pc:sldMkLst>
          <pc:docMk/>
          <pc:sldMk cId="3659829867" sldId="460"/>
        </pc:sldMkLst>
        <pc:spChg chg="mod">
          <ac:chgData name="David Stewart" userId="40cffe60-b158-4416-946b-e9ac5816f94c" providerId="ADAL" clId="{AE26A7BF-2881-438F-AF73-31C5D43B8E42}" dt="2024-02-12T14:07:06.264" v="4706" actId="20577"/>
          <ac:spMkLst>
            <pc:docMk/>
            <pc:sldMk cId="3659829867" sldId="460"/>
            <ac:spMk id="2" creationId="{7E79FBC9-5B01-976B-11CF-2CDFC33E7557}"/>
          </ac:spMkLst>
        </pc:spChg>
        <pc:spChg chg="add mod">
          <ac:chgData name="David Stewart" userId="40cffe60-b158-4416-946b-e9ac5816f94c" providerId="ADAL" clId="{AE26A7BF-2881-438F-AF73-31C5D43B8E42}" dt="2024-02-12T14:07:20.337" v="4718" actId="20577"/>
          <ac:spMkLst>
            <pc:docMk/>
            <pc:sldMk cId="3659829867" sldId="460"/>
            <ac:spMk id="3" creationId="{AB63ABFD-FB97-85AF-E9F9-1753E4D2943A}"/>
          </ac:spMkLst>
        </pc:spChg>
        <pc:spChg chg="mod">
          <ac:chgData name="David Stewart" userId="40cffe60-b158-4416-946b-e9ac5816f94c" providerId="ADAL" clId="{AE26A7BF-2881-438F-AF73-31C5D43B8E42}" dt="2024-02-09T16:07:05.342" v="2547" actId="14100"/>
          <ac:spMkLst>
            <pc:docMk/>
            <pc:sldMk cId="3659829867" sldId="460"/>
            <ac:spMk id="5" creationId="{C12D3BFE-0481-1701-E2EE-DE105CA1AA97}"/>
          </ac:spMkLst>
        </pc:spChg>
        <pc:grpChg chg="add mod">
          <ac:chgData name="David Stewart" userId="40cffe60-b158-4416-946b-e9ac5816f94c" providerId="ADAL" clId="{AE26A7BF-2881-438F-AF73-31C5D43B8E42}" dt="2024-02-09T16:05:36.091" v="2497" actId="14826"/>
          <ac:grpSpMkLst>
            <pc:docMk/>
            <pc:sldMk cId="3659829867" sldId="460"/>
            <ac:grpSpMk id="4" creationId="{F56D69D5-B4FB-A83F-16CF-C9322E977DFD}"/>
          </ac:grpSpMkLst>
        </pc:grpChg>
        <pc:picChg chg="mod">
          <ac:chgData name="David Stewart" userId="40cffe60-b158-4416-946b-e9ac5816f94c" providerId="ADAL" clId="{AE26A7BF-2881-438F-AF73-31C5D43B8E42}" dt="2024-02-12T14:07:01.023" v="4705" actId="14826"/>
          <ac:picMkLst>
            <pc:docMk/>
            <pc:sldMk cId="3659829867" sldId="460"/>
            <ac:picMk id="6" creationId="{8D554231-3E07-892B-5614-61D5017338A0}"/>
          </ac:picMkLst>
        </pc:picChg>
        <pc:picChg chg="mod">
          <ac:chgData name="David Stewart" userId="40cffe60-b158-4416-946b-e9ac5816f94c" providerId="ADAL" clId="{AE26A7BF-2881-438F-AF73-31C5D43B8E42}" dt="2024-02-09T16:05:36.091" v="2497" actId="14826"/>
          <ac:picMkLst>
            <pc:docMk/>
            <pc:sldMk cId="3659829867" sldId="460"/>
            <ac:picMk id="7" creationId="{486A02C3-E9A7-9EF0-075F-EEA454BA29B4}"/>
          </ac:picMkLst>
        </pc:picChg>
        <pc:picChg chg="del">
          <ac:chgData name="David Stewart" userId="40cffe60-b158-4416-946b-e9ac5816f94c" providerId="ADAL" clId="{AE26A7BF-2881-438F-AF73-31C5D43B8E42}" dt="2024-02-09T16:02:13.683" v="2272" actId="478"/>
          <ac:picMkLst>
            <pc:docMk/>
            <pc:sldMk cId="3659829867" sldId="460"/>
            <ac:picMk id="8" creationId="{1B63A45C-6553-4A53-D9AE-8312F1AD8D86}"/>
          </ac:picMkLst>
        </pc:picChg>
      </pc:sldChg>
      <pc:sldChg chg="del">
        <pc:chgData name="David Stewart" userId="40cffe60-b158-4416-946b-e9ac5816f94c" providerId="ADAL" clId="{AE26A7BF-2881-438F-AF73-31C5D43B8E42}" dt="2024-02-09T14:47:14.094" v="3" actId="47"/>
        <pc:sldMkLst>
          <pc:docMk/>
          <pc:sldMk cId="198400271" sldId="461"/>
        </pc:sldMkLst>
      </pc:sldChg>
      <pc:sldChg chg="addSp delSp modSp new mod modAnim modNotesTx">
        <pc:chgData name="David Stewart" userId="40cffe60-b158-4416-946b-e9ac5816f94c" providerId="ADAL" clId="{AE26A7BF-2881-438F-AF73-31C5D43B8E42}" dt="2024-02-15T14:34:58.483" v="7516" actId="20577"/>
        <pc:sldMkLst>
          <pc:docMk/>
          <pc:sldMk cId="1853305690" sldId="461"/>
        </pc:sldMkLst>
        <pc:spChg chg="mod">
          <ac:chgData name="David Stewart" userId="40cffe60-b158-4416-946b-e9ac5816f94c" providerId="ADAL" clId="{AE26A7BF-2881-438F-AF73-31C5D43B8E42}" dt="2024-02-12T14:49:20.325" v="6239" actId="20577"/>
          <ac:spMkLst>
            <pc:docMk/>
            <pc:sldMk cId="1853305690" sldId="461"/>
            <ac:spMk id="2" creationId="{2C83AD15-8D20-2C77-17F2-0A9DB667993D}"/>
          </ac:spMkLst>
        </pc:spChg>
        <pc:spChg chg="del">
          <ac:chgData name="David Stewart" userId="40cffe60-b158-4416-946b-e9ac5816f94c" providerId="ADAL" clId="{AE26A7BF-2881-438F-AF73-31C5D43B8E42}" dt="2024-02-09T16:12:39.595" v="2665" actId="478"/>
          <ac:spMkLst>
            <pc:docMk/>
            <pc:sldMk cId="1853305690" sldId="461"/>
            <ac:spMk id="3" creationId="{FD211D5B-E8F2-B9CB-D432-8176BDA6EF3D}"/>
          </ac:spMkLst>
        </pc:spChg>
        <pc:spChg chg="add mod topLvl">
          <ac:chgData name="David Stewart" userId="40cffe60-b158-4416-946b-e9ac5816f94c" providerId="ADAL" clId="{AE26A7BF-2881-438F-AF73-31C5D43B8E42}" dt="2024-02-09T16:19:30.985" v="2769" actId="1076"/>
          <ac:spMkLst>
            <pc:docMk/>
            <pc:sldMk cId="1853305690" sldId="461"/>
            <ac:spMk id="7" creationId="{FEC78BDE-3B16-D8BB-BB0E-81ECE7F0EF06}"/>
          </ac:spMkLst>
        </pc:spChg>
        <pc:spChg chg="add mod topLvl">
          <ac:chgData name="David Stewart" userId="40cffe60-b158-4416-946b-e9ac5816f94c" providerId="ADAL" clId="{AE26A7BF-2881-438F-AF73-31C5D43B8E42}" dt="2024-02-09T16:18:05.729" v="2756" actId="165"/>
          <ac:spMkLst>
            <pc:docMk/>
            <pc:sldMk cId="1853305690" sldId="461"/>
            <ac:spMk id="8" creationId="{767E243B-9E3E-3B70-7EDC-3E39FCE7BC78}"/>
          </ac:spMkLst>
        </pc:spChg>
        <pc:spChg chg="add mod topLvl">
          <ac:chgData name="David Stewart" userId="40cffe60-b158-4416-946b-e9ac5816f94c" providerId="ADAL" clId="{AE26A7BF-2881-438F-AF73-31C5D43B8E42}" dt="2024-02-09T16:19:36.065" v="2771" actId="1076"/>
          <ac:spMkLst>
            <pc:docMk/>
            <pc:sldMk cId="1853305690" sldId="461"/>
            <ac:spMk id="9" creationId="{46D5898F-85BF-075E-1C8C-8F225EDDD3A2}"/>
          </ac:spMkLst>
        </pc:spChg>
        <pc:grpChg chg="add del mod">
          <ac:chgData name="David Stewart" userId="40cffe60-b158-4416-946b-e9ac5816f94c" providerId="ADAL" clId="{AE26A7BF-2881-438F-AF73-31C5D43B8E42}" dt="2024-02-09T16:18:08.309" v="2757" actId="165"/>
          <ac:grpSpMkLst>
            <pc:docMk/>
            <pc:sldMk cId="1853305690" sldId="461"/>
            <ac:grpSpMk id="10" creationId="{38684F2E-AA8B-68EB-517D-CA5BF9CE1B37}"/>
          </ac:grpSpMkLst>
        </pc:grpChg>
        <pc:grpChg chg="add del mod">
          <ac:chgData name="David Stewart" userId="40cffe60-b158-4416-946b-e9ac5816f94c" providerId="ADAL" clId="{AE26A7BF-2881-438F-AF73-31C5D43B8E42}" dt="2024-02-09T16:18:05.729" v="2756" actId="165"/>
          <ac:grpSpMkLst>
            <pc:docMk/>
            <pc:sldMk cId="1853305690" sldId="461"/>
            <ac:grpSpMk id="11" creationId="{2614D9AC-A498-FD8B-F9B6-05046060C1BD}"/>
          </ac:grpSpMkLst>
        </pc:grpChg>
        <pc:grpChg chg="add del mod">
          <ac:chgData name="David Stewart" userId="40cffe60-b158-4416-946b-e9ac5816f94c" providerId="ADAL" clId="{AE26A7BF-2881-438F-AF73-31C5D43B8E42}" dt="2024-02-09T16:18:03.130" v="2755" actId="165"/>
          <ac:grpSpMkLst>
            <pc:docMk/>
            <pc:sldMk cId="1853305690" sldId="461"/>
            <ac:grpSpMk id="12" creationId="{6E927066-E88E-5F0F-636D-23FF251E10AC}"/>
          </ac:grpSpMkLst>
        </pc:grpChg>
        <pc:picChg chg="add mod topLvl">
          <ac:chgData name="David Stewart" userId="40cffe60-b158-4416-946b-e9ac5816f94c" providerId="ADAL" clId="{AE26A7BF-2881-438F-AF73-31C5D43B8E42}" dt="2024-02-09T16:19:28.098" v="2768" actId="1076"/>
          <ac:picMkLst>
            <pc:docMk/>
            <pc:sldMk cId="1853305690" sldId="461"/>
            <ac:picMk id="4" creationId="{E2861E45-54A7-5A3F-A59F-86E3FB8557F2}"/>
          </ac:picMkLst>
        </pc:picChg>
        <pc:picChg chg="add mod topLvl">
          <ac:chgData name="David Stewart" userId="40cffe60-b158-4416-946b-e9ac5816f94c" providerId="ADAL" clId="{AE26A7BF-2881-438F-AF73-31C5D43B8E42}" dt="2024-02-09T16:18:05.729" v="2756" actId="165"/>
          <ac:picMkLst>
            <pc:docMk/>
            <pc:sldMk cId="1853305690" sldId="461"/>
            <ac:picMk id="5" creationId="{88267FCA-381F-030E-DC86-D0E52B204E50}"/>
          </ac:picMkLst>
        </pc:picChg>
        <pc:picChg chg="add mod topLvl">
          <ac:chgData name="David Stewart" userId="40cffe60-b158-4416-946b-e9ac5816f94c" providerId="ADAL" clId="{AE26A7BF-2881-438F-AF73-31C5D43B8E42}" dt="2024-02-09T16:19:33.538" v="2770" actId="1076"/>
          <ac:picMkLst>
            <pc:docMk/>
            <pc:sldMk cId="1853305690" sldId="461"/>
            <ac:picMk id="6" creationId="{A7E2A0BE-83D2-0963-2A9D-9C4211766DDC}"/>
          </ac:picMkLst>
        </pc:picChg>
      </pc:sldChg>
      <pc:sldChg chg="addSp delSp modSp add mod ord modAnim modNotesTx">
        <pc:chgData name="David Stewart" userId="40cffe60-b158-4416-946b-e9ac5816f94c" providerId="ADAL" clId="{AE26A7BF-2881-438F-AF73-31C5D43B8E42}" dt="2024-03-20T12:33:00.953" v="7767" actId="114"/>
        <pc:sldMkLst>
          <pc:docMk/>
          <pc:sldMk cId="1974914749" sldId="462"/>
        </pc:sldMkLst>
        <pc:spChg chg="mod">
          <ac:chgData name="David Stewart" userId="40cffe60-b158-4416-946b-e9ac5816f94c" providerId="ADAL" clId="{AE26A7BF-2881-438F-AF73-31C5D43B8E42}" dt="2024-02-12T14:49:40.058" v="6243" actId="20577"/>
          <ac:spMkLst>
            <pc:docMk/>
            <pc:sldMk cId="1974914749" sldId="462"/>
            <ac:spMk id="2" creationId="{79CC5270-B1B8-0D61-1295-B2BE0D5ED315}"/>
          </ac:spMkLst>
        </pc:spChg>
        <pc:spChg chg="mod">
          <ac:chgData name="David Stewart" userId="40cffe60-b158-4416-946b-e9ac5816f94c" providerId="ADAL" clId="{AE26A7BF-2881-438F-AF73-31C5D43B8E42}" dt="2024-02-09T16:26:28.518" v="3131" actId="20577"/>
          <ac:spMkLst>
            <pc:docMk/>
            <pc:sldMk cId="1974914749" sldId="462"/>
            <ac:spMk id="3" creationId="{4A7A8A02-C19C-A15D-929D-4812E22C0ACD}"/>
          </ac:spMkLst>
        </pc:spChg>
        <pc:spChg chg="add del mod">
          <ac:chgData name="David Stewart" userId="40cffe60-b158-4416-946b-e9ac5816f94c" providerId="ADAL" clId="{AE26A7BF-2881-438F-AF73-31C5D43B8E42}" dt="2024-02-09T16:24:46.179" v="3078" actId="478"/>
          <ac:spMkLst>
            <pc:docMk/>
            <pc:sldMk cId="1974914749" sldId="462"/>
            <ac:spMk id="7" creationId="{642EEEFF-0A3E-6AFE-D215-CB2A42BA41A1}"/>
          </ac:spMkLst>
        </pc:spChg>
        <pc:spChg chg="mod topLvl">
          <ac:chgData name="David Stewart" userId="40cffe60-b158-4416-946b-e9ac5816f94c" providerId="ADAL" clId="{AE26A7BF-2881-438F-AF73-31C5D43B8E42}" dt="2024-03-19T16:52:57.057" v="7708" actId="14100"/>
          <ac:spMkLst>
            <pc:docMk/>
            <pc:sldMk cId="1974914749" sldId="462"/>
            <ac:spMk id="13" creationId="{97D15E18-6FBC-B007-9047-4359DB3E0817}"/>
          </ac:spMkLst>
        </pc:spChg>
        <pc:grpChg chg="add del mod">
          <ac:chgData name="David Stewart" userId="40cffe60-b158-4416-946b-e9ac5816f94c" providerId="ADAL" clId="{AE26A7BF-2881-438F-AF73-31C5D43B8E42}" dt="2024-03-19T16:51:00.384" v="7663" actId="1076"/>
          <ac:grpSpMkLst>
            <pc:docMk/>
            <pc:sldMk cId="1974914749" sldId="462"/>
            <ac:grpSpMk id="12" creationId="{881F7587-B92C-6EBA-3727-ED93BCCFA058}"/>
          </ac:grpSpMkLst>
        </pc:grpChg>
        <pc:picChg chg="add mod topLvl">
          <ac:chgData name="David Stewart" userId="40cffe60-b158-4416-946b-e9ac5816f94c" providerId="ADAL" clId="{AE26A7BF-2881-438F-AF73-31C5D43B8E42}" dt="2024-03-19T16:52:22.598" v="7676" actId="1037"/>
          <ac:picMkLst>
            <pc:docMk/>
            <pc:sldMk cId="1974914749" sldId="462"/>
            <ac:picMk id="4" creationId="{2D927D9B-93A9-2851-1435-72D312397ECE}"/>
          </ac:picMkLst>
        </pc:picChg>
        <pc:picChg chg="mod topLvl">
          <ac:chgData name="David Stewart" userId="40cffe60-b158-4416-946b-e9ac5816f94c" providerId="ADAL" clId="{AE26A7BF-2881-438F-AF73-31C5D43B8E42}" dt="2024-03-19T16:50:32.833" v="7653" actId="1036"/>
          <ac:picMkLst>
            <pc:docMk/>
            <pc:sldMk cId="1974914749" sldId="462"/>
            <ac:picMk id="14" creationId="{2F5DC2F3-D425-A77F-63C9-7846C1CEEE05}"/>
          </ac:picMkLst>
        </pc:picChg>
      </pc:sldChg>
      <pc:sldChg chg="del">
        <pc:chgData name="David Stewart" userId="40cffe60-b158-4416-946b-e9ac5816f94c" providerId="ADAL" clId="{AE26A7BF-2881-438F-AF73-31C5D43B8E42}" dt="2024-02-09T14:47:14.094" v="3" actId="47"/>
        <pc:sldMkLst>
          <pc:docMk/>
          <pc:sldMk cId="4016881565" sldId="462"/>
        </pc:sldMkLst>
      </pc:sldChg>
      <pc:sldChg chg="addSp delSp modSp new mod modAnim modNotesTx">
        <pc:chgData name="David Stewart" userId="40cffe60-b158-4416-946b-e9ac5816f94c" providerId="ADAL" clId="{AE26A7BF-2881-438F-AF73-31C5D43B8E42}" dt="2024-03-20T12:32:43.704" v="7766" actId="114"/>
        <pc:sldMkLst>
          <pc:docMk/>
          <pc:sldMk cId="3903085673" sldId="463"/>
        </pc:sldMkLst>
        <pc:spChg chg="mod">
          <ac:chgData name="David Stewart" userId="40cffe60-b158-4416-946b-e9ac5816f94c" providerId="ADAL" clId="{AE26A7BF-2881-438F-AF73-31C5D43B8E42}" dt="2024-02-09T16:27:15.835" v="3167" actId="20577"/>
          <ac:spMkLst>
            <pc:docMk/>
            <pc:sldMk cId="3903085673" sldId="463"/>
            <ac:spMk id="2" creationId="{70A380CB-F03A-1095-363D-F9AE17D65DC4}"/>
          </ac:spMkLst>
        </pc:spChg>
        <pc:spChg chg="mod">
          <ac:chgData name="David Stewart" userId="40cffe60-b158-4416-946b-e9ac5816f94c" providerId="ADAL" clId="{AE26A7BF-2881-438F-AF73-31C5D43B8E42}" dt="2024-02-09T16:28:03.772" v="3187" actId="20577"/>
          <ac:spMkLst>
            <pc:docMk/>
            <pc:sldMk cId="3903085673" sldId="463"/>
            <ac:spMk id="3" creationId="{1363DD11-EA96-B638-CF92-4D8FD69FFA61}"/>
          </ac:spMkLst>
        </pc:spChg>
        <pc:spChg chg="mod topLvl">
          <ac:chgData name="David Stewart" userId="40cffe60-b158-4416-946b-e9ac5816f94c" providerId="ADAL" clId="{AE26A7BF-2881-438F-AF73-31C5D43B8E42}" dt="2024-03-19T16:53:02.529" v="7709" actId="14100"/>
          <ac:spMkLst>
            <pc:docMk/>
            <pc:sldMk cId="3903085673" sldId="463"/>
            <ac:spMk id="5" creationId="{8DE7D9A6-13DE-6FA9-6361-D345B29C0E5C}"/>
          </ac:spMkLst>
        </pc:spChg>
        <pc:grpChg chg="add del mod">
          <ac:chgData name="David Stewart" userId="40cffe60-b158-4416-946b-e9ac5816f94c" providerId="ADAL" clId="{AE26A7BF-2881-438F-AF73-31C5D43B8E42}" dt="2024-02-09T16:43:26.964" v="3800" actId="165"/>
          <ac:grpSpMkLst>
            <pc:docMk/>
            <pc:sldMk cId="3903085673" sldId="463"/>
            <ac:grpSpMk id="4" creationId="{A39DCB26-C4B2-CBB0-3184-5401D96360F6}"/>
          </ac:grpSpMkLst>
        </pc:grpChg>
        <pc:grpChg chg="add mod ord">
          <ac:chgData name="David Stewart" userId="40cffe60-b158-4416-946b-e9ac5816f94c" providerId="ADAL" clId="{AE26A7BF-2881-438F-AF73-31C5D43B8E42}" dt="2024-03-20T10:28:49.092" v="7710" actId="13244"/>
          <ac:grpSpMkLst>
            <pc:docMk/>
            <pc:sldMk cId="3903085673" sldId="463"/>
            <ac:grpSpMk id="9" creationId="{F5AA4D91-1223-D925-05B4-352055E9E2E2}"/>
          </ac:grpSpMkLst>
        </pc:grpChg>
        <pc:picChg chg="mod topLvl">
          <ac:chgData name="David Stewart" userId="40cffe60-b158-4416-946b-e9ac5816f94c" providerId="ADAL" clId="{AE26A7BF-2881-438F-AF73-31C5D43B8E42}" dt="2024-03-19T16:50:41.382" v="7655" actId="1035"/>
          <ac:picMkLst>
            <pc:docMk/>
            <pc:sldMk cId="3903085673" sldId="463"/>
            <ac:picMk id="6" creationId="{3E5051F3-B945-E274-8CBE-770F2D52EBF9}"/>
          </ac:picMkLst>
        </pc:picChg>
        <pc:picChg chg="add del mod">
          <ac:chgData name="David Stewart" userId="40cffe60-b158-4416-946b-e9ac5816f94c" providerId="ADAL" clId="{AE26A7BF-2881-438F-AF73-31C5D43B8E42}" dt="2024-02-09T16:30:20.725" v="3320" actId="478"/>
          <ac:picMkLst>
            <pc:docMk/>
            <pc:sldMk cId="3903085673" sldId="463"/>
            <ac:picMk id="7" creationId="{CA1D07EF-2DC1-6932-1BD9-49F1FEC088FF}"/>
          </ac:picMkLst>
        </pc:picChg>
        <pc:picChg chg="add mod">
          <ac:chgData name="David Stewart" userId="40cffe60-b158-4416-946b-e9ac5816f94c" providerId="ADAL" clId="{AE26A7BF-2881-438F-AF73-31C5D43B8E42}" dt="2024-03-19T16:52:29.935" v="7705" actId="1038"/>
          <ac:picMkLst>
            <pc:docMk/>
            <pc:sldMk cId="3903085673" sldId="463"/>
            <ac:picMk id="8" creationId="{70CC5623-A63D-B5F9-3FAB-6C18657E2F2D}"/>
          </ac:picMkLst>
        </pc:picChg>
      </pc:sldChg>
      <pc:sldChg chg="del">
        <pc:chgData name="David Stewart" userId="40cffe60-b158-4416-946b-e9ac5816f94c" providerId="ADAL" clId="{AE26A7BF-2881-438F-AF73-31C5D43B8E42}" dt="2024-02-09T14:47:14.094" v="3" actId="47"/>
        <pc:sldMkLst>
          <pc:docMk/>
          <pc:sldMk cId="609045087" sldId="464"/>
        </pc:sldMkLst>
      </pc:sldChg>
      <pc:sldChg chg="del">
        <pc:chgData name="David Stewart" userId="40cffe60-b158-4416-946b-e9ac5816f94c" providerId="ADAL" clId="{AE26A7BF-2881-438F-AF73-31C5D43B8E42}" dt="2024-02-09T14:47:14.094" v="3" actId="47"/>
        <pc:sldMkLst>
          <pc:docMk/>
          <pc:sldMk cId="3706642761" sldId="465"/>
        </pc:sldMkLst>
      </pc:sldChg>
      <pc:sldChg chg="del">
        <pc:chgData name="David Stewart" userId="40cffe60-b158-4416-946b-e9ac5816f94c" providerId="ADAL" clId="{AE26A7BF-2881-438F-AF73-31C5D43B8E42}" dt="2024-02-09T14:47:03.396" v="1" actId="47"/>
        <pc:sldMkLst>
          <pc:docMk/>
          <pc:sldMk cId="2663203925" sldId="466"/>
        </pc:sldMkLst>
      </pc:sldChg>
      <pc:sldChg chg="del">
        <pc:chgData name="David Stewart" userId="40cffe60-b158-4416-946b-e9ac5816f94c" providerId="ADAL" clId="{AE26A7BF-2881-438F-AF73-31C5D43B8E42}" dt="2024-02-09T14:47:08.461" v="2" actId="47"/>
        <pc:sldMkLst>
          <pc:docMk/>
          <pc:sldMk cId="1234087526" sldId="467"/>
        </pc:sldMkLst>
      </pc:sldChg>
      <pc:sldChg chg="del">
        <pc:chgData name="David Stewart" userId="40cffe60-b158-4416-946b-e9ac5816f94c" providerId="ADAL" clId="{AE26A7BF-2881-438F-AF73-31C5D43B8E42}" dt="2024-02-09T14:47:08.461" v="2" actId="47"/>
        <pc:sldMkLst>
          <pc:docMk/>
          <pc:sldMk cId="2645495936" sldId="468"/>
        </pc:sldMkLst>
      </pc:sldChg>
      <pc:sldChg chg="del">
        <pc:chgData name="David Stewart" userId="40cffe60-b158-4416-946b-e9ac5816f94c" providerId="ADAL" clId="{AE26A7BF-2881-438F-AF73-31C5D43B8E42}" dt="2024-02-09T14:47:14.094" v="3" actId="47"/>
        <pc:sldMkLst>
          <pc:docMk/>
          <pc:sldMk cId="433877345" sldId="470"/>
        </pc:sldMkLst>
      </pc:sldChg>
      <pc:sldChg chg="del">
        <pc:chgData name="David Stewart" userId="40cffe60-b158-4416-946b-e9ac5816f94c" providerId="ADAL" clId="{AE26A7BF-2881-438F-AF73-31C5D43B8E42}" dt="2024-02-09T14:47:08.461" v="2" actId="47"/>
        <pc:sldMkLst>
          <pc:docMk/>
          <pc:sldMk cId="1260879154" sldId="472"/>
        </pc:sldMkLst>
      </pc:sldChg>
      <pc:sldChg chg="addSp delSp modSp add del mod ord">
        <pc:chgData name="David Stewart" userId="40cffe60-b158-4416-946b-e9ac5816f94c" providerId="ADAL" clId="{AE26A7BF-2881-438F-AF73-31C5D43B8E42}" dt="2024-02-09T16:46:29.215" v="3825"/>
        <pc:sldMkLst>
          <pc:docMk/>
          <pc:sldMk cId="1338720283" sldId="474"/>
        </pc:sldMkLst>
        <pc:spChg chg="mod">
          <ac:chgData name="David Stewart" userId="40cffe60-b158-4416-946b-e9ac5816f94c" providerId="ADAL" clId="{AE26A7BF-2881-438F-AF73-31C5D43B8E42}" dt="2024-02-09T16:32:39.504" v="3330" actId="27803"/>
          <ac:spMkLst>
            <pc:docMk/>
            <pc:sldMk cId="1338720283" sldId="474"/>
            <ac:spMk id="3" creationId="{4399BF5C-ABBB-5BCA-23A1-550EE882193A}"/>
          </ac:spMkLst>
        </pc:spChg>
        <pc:spChg chg="mod">
          <ac:chgData name="David Stewart" userId="40cffe60-b158-4416-946b-e9ac5816f94c" providerId="ADAL" clId="{AE26A7BF-2881-438F-AF73-31C5D43B8E42}" dt="2024-02-09T16:32:39.504" v="3330" actId="27803"/>
          <ac:spMkLst>
            <pc:docMk/>
            <pc:sldMk cId="1338720283" sldId="474"/>
            <ac:spMk id="5" creationId="{3BE2F224-8DAF-E6EA-9E37-40854B369188}"/>
          </ac:spMkLst>
        </pc:spChg>
        <pc:spChg chg="mod">
          <ac:chgData name="David Stewart" userId="40cffe60-b158-4416-946b-e9ac5816f94c" providerId="ADAL" clId="{AE26A7BF-2881-438F-AF73-31C5D43B8E42}" dt="2024-02-09T16:32:39.504" v="3330" actId="27803"/>
          <ac:spMkLst>
            <pc:docMk/>
            <pc:sldMk cId="1338720283" sldId="474"/>
            <ac:spMk id="6" creationId="{7EACE2D2-7167-D1EC-670B-9106B3A382A9}"/>
          </ac:spMkLst>
        </pc:spChg>
        <pc:spChg chg="mod">
          <ac:chgData name="David Stewart" userId="40cffe60-b158-4416-946b-e9ac5816f94c" providerId="ADAL" clId="{AE26A7BF-2881-438F-AF73-31C5D43B8E42}" dt="2024-02-09T16:33:40.587" v="3372" actId="20577"/>
          <ac:spMkLst>
            <pc:docMk/>
            <pc:sldMk cId="1338720283" sldId="474"/>
            <ac:spMk id="11" creationId="{DA965698-FC39-96E2-4CEA-DA39CE286FAD}"/>
          </ac:spMkLst>
        </pc:spChg>
        <pc:spChg chg="mod">
          <ac:chgData name="David Stewart" userId="40cffe60-b158-4416-946b-e9ac5816f94c" providerId="ADAL" clId="{AE26A7BF-2881-438F-AF73-31C5D43B8E42}" dt="2024-02-09T16:33:53.700" v="3412" actId="20577"/>
          <ac:spMkLst>
            <pc:docMk/>
            <pc:sldMk cId="1338720283" sldId="474"/>
            <ac:spMk id="12" creationId="{D419112E-C49E-42FD-59EF-95BA53692A7A}"/>
          </ac:spMkLst>
        </pc:spChg>
        <pc:grpChg chg="add del mod">
          <ac:chgData name="David Stewart" userId="40cffe60-b158-4416-946b-e9ac5816f94c" providerId="ADAL" clId="{AE26A7BF-2881-438F-AF73-31C5D43B8E42}" dt="2024-02-09T16:32:39.504" v="3330" actId="27803"/>
          <ac:grpSpMkLst>
            <pc:docMk/>
            <pc:sldMk cId="1338720283" sldId="474"/>
            <ac:grpSpMk id="2" creationId="{492E1333-2376-1E67-A799-8E508CCFE47D}"/>
          </ac:grpSpMkLst>
        </pc:grpChg>
        <pc:picChg chg="add del mod">
          <ac:chgData name="David Stewart" userId="40cffe60-b158-4416-946b-e9ac5816f94c" providerId="ADAL" clId="{AE26A7BF-2881-438F-AF73-31C5D43B8E42}" dt="2024-02-09T16:33:35.713" v="3364" actId="14826"/>
          <ac:picMkLst>
            <pc:docMk/>
            <pc:sldMk cId="1338720283" sldId="474"/>
            <ac:picMk id="8" creationId="{B50C7F89-A231-0CD8-CBE8-FC6EB1FEBEDC}"/>
          </ac:picMkLst>
        </pc:picChg>
      </pc:sldChg>
      <pc:sldChg chg="del">
        <pc:chgData name="David Stewart" userId="40cffe60-b158-4416-946b-e9ac5816f94c" providerId="ADAL" clId="{AE26A7BF-2881-438F-AF73-31C5D43B8E42}" dt="2024-02-09T14:47:08.461" v="2" actId="47"/>
        <pc:sldMkLst>
          <pc:docMk/>
          <pc:sldMk cId="1440515920" sldId="475"/>
        </pc:sldMkLst>
      </pc:sldChg>
      <pc:sldChg chg="addSp delSp modSp new mod ord modAnim modNotesTx">
        <pc:chgData name="David Stewart" userId="40cffe60-b158-4416-946b-e9ac5816f94c" providerId="ADAL" clId="{AE26A7BF-2881-438F-AF73-31C5D43B8E42}" dt="2024-02-15T17:42:21.812" v="7622" actId="207"/>
        <pc:sldMkLst>
          <pc:docMk/>
          <pc:sldMk cId="1791147809" sldId="475"/>
        </pc:sldMkLst>
        <pc:spChg chg="del">
          <ac:chgData name="David Stewart" userId="40cffe60-b158-4416-946b-e9ac5816f94c" providerId="ADAL" clId="{AE26A7BF-2881-438F-AF73-31C5D43B8E42}" dt="2024-02-09T16:36:22.275" v="3756" actId="478"/>
          <ac:spMkLst>
            <pc:docMk/>
            <pc:sldMk cId="1791147809" sldId="475"/>
            <ac:spMk id="2" creationId="{CFD048AB-F292-B87A-17EB-D8B9C931872E}"/>
          </ac:spMkLst>
        </pc:spChg>
        <pc:spChg chg="del mod">
          <ac:chgData name="David Stewart" userId="40cffe60-b158-4416-946b-e9ac5816f94c" providerId="ADAL" clId="{AE26A7BF-2881-438F-AF73-31C5D43B8E42}" dt="2024-02-09T16:36:31.724" v="3758" actId="478"/>
          <ac:spMkLst>
            <pc:docMk/>
            <pc:sldMk cId="1791147809" sldId="475"/>
            <ac:spMk id="3" creationId="{50C7F056-BF15-96BB-FCC4-297946E75B43}"/>
          </ac:spMkLst>
        </pc:spChg>
        <pc:spChg chg="mod">
          <ac:chgData name="David Stewart" userId="40cffe60-b158-4416-946b-e9ac5816f94c" providerId="ADAL" clId="{AE26A7BF-2881-438F-AF73-31C5D43B8E42}" dt="2024-02-09T16:36:02.261" v="3755" actId="20577"/>
          <ac:spMkLst>
            <pc:docMk/>
            <pc:sldMk cId="1791147809" sldId="475"/>
            <ac:spMk id="4" creationId="{9FC4A629-3438-4AC8-7A57-629A6118DDF9}"/>
          </ac:spMkLst>
        </pc:spChg>
        <pc:spChg chg="mod">
          <ac:chgData name="David Stewart" userId="40cffe60-b158-4416-946b-e9ac5816f94c" providerId="ADAL" clId="{AE26A7BF-2881-438F-AF73-31C5D43B8E42}" dt="2024-02-15T17:42:21.812" v="7622" actId="207"/>
          <ac:spMkLst>
            <pc:docMk/>
            <pc:sldMk cId="1791147809" sldId="475"/>
            <ac:spMk id="5" creationId="{1646B6D0-85F1-7DB2-E76B-EBD43A458398}"/>
          </ac:spMkLst>
        </pc:spChg>
        <pc:picChg chg="add mod ord">
          <ac:chgData name="David Stewart" userId="40cffe60-b158-4416-946b-e9ac5816f94c" providerId="ADAL" clId="{AE26A7BF-2881-438F-AF73-31C5D43B8E42}" dt="2024-02-09T16:42:21.589" v="3797" actId="13244"/>
          <ac:picMkLst>
            <pc:docMk/>
            <pc:sldMk cId="1791147809" sldId="475"/>
            <ac:picMk id="7" creationId="{B9D71D02-4F75-C93D-99F9-834AE4DE34AE}"/>
          </ac:picMkLst>
        </pc:picChg>
        <pc:picChg chg="add mod">
          <ac:chgData name="David Stewart" userId="40cffe60-b158-4416-946b-e9ac5816f94c" providerId="ADAL" clId="{AE26A7BF-2881-438F-AF73-31C5D43B8E42}" dt="2024-02-09T16:39:24.794" v="3780" actId="1076"/>
          <ac:picMkLst>
            <pc:docMk/>
            <pc:sldMk cId="1791147809" sldId="475"/>
            <ac:picMk id="9" creationId="{0DB1CF80-5231-3B4E-93C4-04696AC388A9}"/>
          </ac:picMkLst>
        </pc:picChg>
        <pc:picChg chg="add mod modCrop">
          <ac:chgData name="David Stewart" userId="40cffe60-b158-4416-946b-e9ac5816f94c" providerId="ADAL" clId="{AE26A7BF-2881-438F-AF73-31C5D43B8E42}" dt="2024-02-09T16:42:08.229" v="3796"/>
          <ac:picMkLst>
            <pc:docMk/>
            <pc:sldMk cId="1791147809" sldId="475"/>
            <ac:picMk id="11" creationId="{0AECDC3E-9A43-1EB9-0488-B4733A538BFC}"/>
          </ac:picMkLst>
        </pc:picChg>
      </pc:sldChg>
      <pc:sldChg chg="addSp modSp add mod modAnim modNotesTx">
        <pc:chgData name="David Stewart" userId="40cffe60-b158-4416-946b-e9ac5816f94c" providerId="ADAL" clId="{AE26A7BF-2881-438F-AF73-31C5D43B8E42}" dt="2024-03-20T12:31:38.825" v="7746" actId="114"/>
        <pc:sldMkLst>
          <pc:docMk/>
          <pc:sldMk cId="1118510521" sldId="476"/>
        </pc:sldMkLst>
        <pc:spChg chg="mod">
          <ac:chgData name="David Stewart" userId="40cffe60-b158-4416-946b-e9ac5816f94c" providerId="ADAL" clId="{AE26A7BF-2881-438F-AF73-31C5D43B8E42}" dt="2024-02-12T14:30:18.909" v="5446" actId="20577"/>
          <ac:spMkLst>
            <pc:docMk/>
            <pc:sldMk cId="1118510521" sldId="476"/>
            <ac:spMk id="3" creationId="{2DC2DA0B-C6D6-F4D2-37EF-D301524079CB}"/>
          </ac:spMkLst>
        </pc:spChg>
        <pc:spChg chg="mod">
          <ac:chgData name="David Stewart" userId="40cffe60-b158-4416-946b-e9ac5816f94c" providerId="ADAL" clId="{AE26A7BF-2881-438F-AF73-31C5D43B8E42}" dt="2024-02-12T14:27:54.683" v="5420" actId="14100"/>
          <ac:spMkLst>
            <pc:docMk/>
            <pc:sldMk cId="1118510521" sldId="476"/>
            <ac:spMk id="4" creationId="{9E43D0DE-1234-4C1A-FB42-397AF788FCEC}"/>
          </ac:spMkLst>
        </pc:spChg>
        <pc:spChg chg="mod">
          <ac:chgData name="David Stewart" userId="40cffe60-b158-4416-946b-e9ac5816f94c" providerId="ADAL" clId="{AE26A7BF-2881-438F-AF73-31C5D43B8E42}" dt="2024-02-12T14:42:51.035" v="6058" actId="20577"/>
          <ac:spMkLst>
            <pc:docMk/>
            <pc:sldMk cId="1118510521" sldId="476"/>
            <ac:spMk id="8" creationId="{9E43D0DE-1234-4C1A-FB42-397AF788FCEC}"/>
          </ac:spMkLst>
        </pc:spChg>
        <pc:grpChg chg="add mod">
          <ac:chgData name="David Stewart" userId="40cffe60-b158-4416-946b-e9ac5816f94c" providerId="ADAL" clId="{AE26A7BF-2881-438F-AF73-31C5D43B8E42}" dt="2024-02-12T14:27:39.700" v="5418"/>
          <ac:grpSpMkLst>
            <pc:docMk/>
            <pc:sldMk cId="1118510521" sldId="476"/>
            <ac:grpSpMk id="6" creationId="{A379ACE1-7812-BD16-EC0E-BEBF8DFED7A4}"/>
          </ac:grpSpMkLst>
        </pc:grpChg>
        <pc:grpChg chg="add mod">
          <ac:chgData name="David Stewart" userId="40cffe60-b158-4416-946b-e9ac5816f94c" providerId="ADAL" clId="{AE26A7BF-2881-438F-AF73-31C5D43B8E42}" dt="2024-02-12T14:28:13.287" v="5426"/>
          <ac:grpSpMkLst>
            <pc:docMk/>
            <pc:sldMk cId="1118510521" sldId="476"/>
            <ac:grpSpMk id="7" creationId="{A379ACE1-7812-BD16-EC0E-BEBF8DFED7A4}"/>
          </ac:grpSpMkLst>
        </pc:grpChg>
        <pc:picChg chg="mod">
          <ac:chgData name="David Stewart" userId="40cffe60-b158-4416-946b-e9ac5816f94c" providerId="ADAL" clId="{AE26A7BF-2881-438F-AF73-31C5D43B8E42}" dt="2024-02-12T14:27:39.700" v="5418"/>
          <ac:picMkLst>
            <pc:docMk/>
            <pc:sldMk cId="1118510521" sldId="476"/>
            <ac:picMk id="5" creationId="{44921758-D43D-3308-0F97-6DF8BC31E42B}"/>
          </ac:picMkLst>
        </pc:picChg>
        <pc:picChg chg="mod">
          <ac:chgData name="David Stewart" userId="40cffe60-b158-4416-946b-e9ac5816f94c" providerId="ADAL" clId="{AE26A7BF-2881-438F-AF73-31C5D43B8E42}" dt="2024-02-12T14:28:13.287" v="5426"/>
          <ac:picMkLst>
            <pc:docMk/>
            <pc:sldMk cId="1118510521" sldId="476"/>
            <ac:picMk id="9" creationId="{44921758-D43D-3308-0F97-6DF8BC31E42B}"/>
          </ac:picMkLst>
        </pc:picChg>
      </pc:sldChg>
      <pc:sldChg chg="del">
        <pc:chgData name="David Stewart" userId="40cffe60-b158-4416-946b-e9ac5816f94c" providerId="ADAL" clId="{AE26A7BF-2881-438F-AF73-31C5D43B8E42}" dt="2024-02-09T14:47:14.094" v="3" actId="47"/>
        <pc:sldMkLst>
          <pc:docMk/>
          <pc:sldMk cId="3757238038" sldId="476"/>
        </pc:sldMkLst>
      </pc:sldChg>
      <pc:sldChg chg="addSp modSp add modAnim modNotesTx">
        <pc:chgData name="David Stewart" userId="40cffe60-b158-4416-946b-e9ac5816f94c" providerId="ADAL" clId="{AE26A7BF-2881-438F-AF73-31C5D43B8E42}" dt="2024-02-12T14:31:36.922" v="5484" actId="20577"/>
        <pc:sldMkLst>
          <pc:docMk/>
          <pc:sldMk cId="2227199647" sldId="477"/>
        </pc:sldMkLst>
        <pc:spChg chg="mod">
          <ac:chgData name="David Stewart" userId="40cffe60-b158-4416-946b-e9ac5816f94c" providerId="ADAL" clId="{AE26A7BF-2881-438F-AF73-31C5D43B8E42}" dt="2024-02-12T14:27:57.414" v="5422"/>
          <ac:spMkLst>
            <pc:docMk/>
            <pc:sldMk cId="2227199647" sldId="477"/>
            <ac:spMk id="5" creationId="{2F5FF3B7-E18E-BBD1-1E83-D28618B57EF0}"/>
          </ac:spMkLst>
        </pc:spChg>
        <pc:grpChg chg="add mod">
          <ac:chgData name="David Stewart" userId="40cffe60-b158-4416-946b-e9ac5816f94c" providerId="ADAL" clId="{AE26A7BF-2881-438F-AF73-31C5D43B8E42}" dt="2024-02-12T14:27:57.414" v="5422"/>
          <ac:grpSpMkLst>
            <pc:docMk/>
            <pc:sldMk cId="2227199647" sldId="477"/>
            <ac:grpSpMk id="3" creationId="{E10F4B13-6D9F-38CB-FE0C-46FC42080014}"/>
          </ac:grpSpMkLst>
        </pc:grpChg>
        <pc:picChg chg="mod">
          <ac:chgData name="David Stewart" userId="40cffe60-b158-4416-946b-e9ac5816f94c" providerId="ADAL" clId="{AE26A7BF-2881-438F-AF73-31C5D43B8E42}" dt="2024-02-12T14:27:57.414" v="5422"/>
          <ac:picMkLst>
            <pc:docMk/>
            <pc:sldMk cId="2227199647" sldId="477"/>
            <ac:picMk id="6" creationId="{37E5D96C-7138-A08C-291B-FAD5F90CFB59}"/>
          </ac:picMkLst>
        </pc:picChg>
      </pc:sldChg>
      <pc:sldMasterChg chg="modSldLayout">
        <pc:chgData name="David Stewart" userId="40cffe60-b158-4416-946b-e9ac5816f94c" providerId="ADAL" clId="{AE26A7BF-2881-438F-AF73-31C5D43B8E42}" dt="2024-02-09T15:18:43.055" v="917"/>
        <pc:sldMasterMkLst>
          <pc:docMk/>
          <pc:sldMasterMk cId="261135038" sldId="2147483648"/>
        </pc:sldMasterMkLst>
        <pc:sldLayoutChg chg="addSp modSp">
          <pc:chgData name="David Stewart" userId="40cffe60-b158-4416-946b-e9ac5816f94c" providerId="ADAL" clId="{AE26A7BF-2881-438F-AF73-31C5D43B8E42}" dt="2024-02-09T15:18:43.055" v="917"/>
          <pc:sldLayoutMkLst>
            <pc:docMk/>
            <pc:sldMasterMk cId="261135038" sldId="2147483648"/>
            <pc:sldLayoutMk cId="3825020515" sldId="2147483705"/>
          </pc:sldLayoutMkLst>
          <pc:spChg chg="add mod">
            <ac:chgData name="David Stewart" userId="40cffe60-b158-4416-946b-e9ac5816f94c" providerId="ADAL" clId="{AE26A7BF-2881-438F-AF73-31C5D43B8E42}" dt="2024-02-09T15:18:43.055" v="917"/>
            <ac:spMkLst>
              <pc:docMk/>
              <pc:sldMasterMk cId="261135038" sldId="2147483648"/>
              <pc:sldLayoutMk cId="3825020515" sldId="2147483705"/>
              <ac:spMk id="2" creationId="{C90D4273-2C9C-AEF3-619A-3262BD48505F}"/>
            </ac:spMkLst>
          </pc:spChg>
          <pc:spChg chg="add mod">
            <ac:chgData name="David Stewart" userId="40cffe60-b158-4416-946b-e9ac5816f94c" providerId="ADAL" clId="{AE26A7BF-2881-438F-AF73-31C5D43B8E42}" dt="2024-02-09T15:18:43.055" v="917"/>
            <ac:spMkLst>
              <pc:docMk/>
              <pc:sldMasterMk cId="261135038" sldId="2147483648"/>
              <pc:sldLayoutMk cId="3825020515" sldId="2147483705"/>
              <ac:spMk id="3" creationId="{EB30C912-7349-99C9-7BB4-13B92C1F908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24/04/2024</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24/04/2024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killsbuilder.org/universal-framework-steps/problem-solving-step-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killsbuilder.org/universal-framework-steps/speaking-step-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killsbuilder.org/universal-framework-steps/aiming-high-step-4"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killsbuilder.org/universal-framework-steps/problem-solving-step-3"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builder.org/universal-framework-steps/aiming-high-step-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a:t>Teacher Notes</a:t>
            </a:r>
            <a:endParaRPr lang="en-US" sz="1200"/>
          </a:p>
          <a:p>
            <a:pPr marL="0" lvl="0" indent="0" algn="l" rtl="0">
              <a:lnSpc>
                <a:spcPct val="100000"/>
              </a:lnSpc>
              <a:spcBef>
                <a:spcPts val="0"/>
              </a:spcBef>
              <a:spcAft>
                <a:spcPts val="0"/>
              </a:spcAft>
              <a:buSzPts val="1400"/>
              <a:buNone/>
            </a:pPr>
            <a:endParaRPr lang="en-US" sz="1200" u="sng"/>
          </a:p>
          <a:p>
            <a:pPr marL="0" lvl="0" indent="0" algn="l" rtl="0">
              <a:lnSpc>
                <a:spcPct val="100000"/>
              </a:lnSpc>
              <a:spcBef>
                <a:spcPts val="0"/>
              </a:spcBef>
              <a:spcAft>
                <a:spcPts val="0"/>
              </a:spcAft>
              <a:buSzPts val="1400"/>
              <a:buNone/>
            </a:pPr>
            <a:r>
              <a:rPr lang="en-US" sz="1200" b="1" u="none"/>
              <a:t>Week 1:</a:t>
            </a:r>
          </a:p>
          <a:p>
            <a:pPr marL="0" lvl="0" indent="0" algn="l" rtl="0">
              <a:lnSpc>
                <a:spcPct val="100000"/>
              </a:lnSpc>
              <a:spcBef>
                <a:spcPts val="0"/>
              </a:spcBef>
              <a:spcAft>
                <a:spcPts val="0"/>
              </a:spcAft>
              <a:buSzPts val="1400"/>
              <a:buNone/>
            </a:pPr>
            <a:endParaRPr lang="en-US" sz="1200" u="sng"/>
          </a:p>
          <a:p>
            <a:pPr marL="0" lvl="0" indent="0" algn="l" rtl="0">
              <a:lnSpc>
                <a:spcPct val="100000"/>
              </a:lnSpc>
              <a:spcBef>
                <a:spcPts val="0"/>
              </a:spcBef>
              <a:spcAft>
                <a:spcPts val="0"/>
              </a:spcAft>
              <a:buSzPts val="1400"/>
              <a:buNone/>
            </a:pPr>
            <a:r>
              <a:rPr lang="en-US" sz="1200" u="none"/>
              <a:t>This PowerPoint presentation provides…</a:t>
            </a:r>
            <a:br>
              <a:rPr lang="en-US" sz="1200" u="sng"/>
            </a:br>
            <a:endParaRPr lang="en-US" sz="1200"/>
          </a:p>
          <a:p>
            <a:pPr marL="171450" lvl="0" indent="-171450" algn="l" rtl="0">
              <a:lnSpc>
                <a:spcPct val="100000"/>
              </a:lnSpc>
              <a:spcBef>
                <a:spcPts val="0"/>
              </a:spcBef>
              <a:spcAft>
                <a:spcPts val="0"/>
              </a:spcAft>
              <a:buSzPts val="1400"/>
              <a:buFont typeface="Arial" panose="020B0604020202020204" pitchFamily="34" charset="0"/>
              <a:buChar char="•"/>
            </a:pPr>
            <a:r>
              <a:rPr lang="en-US" sz="1200"/>
              <a:t>A reminder of the tasks the pupils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a:t>An activity that is linked to the tasks for that week to help them to succeed.</a:t>
            </a:r>
          </a:p>
          <a:p>
            <a:pPr marL="0" lvl="0" indent="0" algn="l" rtl="0">
              <a:lnSpc>
                <a:spcPct val="100000"/>
              </a:lnSpc>
              <a:spcBef>
                <a:spcPts val="0"/>
              </a:spcBef>
              <a:spcAft>
                <a:spcPts val="0"/>
              </a:spcAft>
              <a:buSzPts val="1400"/>
              <a:buNone/>
            </a:pPr>
            <a:endParaRPr lang="en-US" sz="1200"/>
          </a:p>
          <a:p>
            <a:pPr marL="0" lvl="0" indent="0" algn="l" rtl="0">
              <a:lnSpc>
                <a:spcPct val="100000"/>
              </a:lnSpc>
              <a:spcBef>
                <a:spcPts val="0"/>
              </a:spcBef>
              <a:spcAft>
                <a:spcPts val="0"/>
              </a:spcAft>
              <a:buSzPts val="1400"/>
              <a:buNone/>
            </a:pPr>
            <a:r>
              <a:rPr lang="en-US" sz="1200" b="1"/>
              <a:t>Note: </a:t>
            </a:r>
            <a:r>
              <a:rPr lang="en-US" sz="120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04766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0000"/>
              </a:lnSpc>
              <a:spcBef>
                <a:spcPts val="0"/>
              </a:spcBef>
              <a:spcAft>
                <a:spcPts val="0"/>
              </a:spcAft>
              <a:buNone/>
            </a:pPr>
            <a:r>
              <a:rPr lang="en-US" sz="1200" b="1">
                <a:solidFill>
                  <a:srgbClr val="000000"/>
                </a:solidFill>
                <a:latin typeface="Arial"/>
                <a:ea typeface="Arial"/>
                <a:cs typeface="Arial"/>
                <a:sym typeface="Arial"/>
              </a:rPr>
              <a:t>Teacher Notes</a:t>
            </a:r>
            <a:endParaRPr lang="en-US" sz="1200"/>
          </a:p>
          <a:p>
            <a:pPr marL="0" lvl="0" indent="0" algn="l" rtl="0">
              <a:lnSpc>
                <a:spcPct val="120000"/>
              </a:lnSpc>
              <a:spcBef>
                <a:spcPts val="0"/>
              </a:spcBef>
              <a:spcAft>
                <a:spcPts val="0"/>
              </a:spcAft>
              <a:buNone/>
            </a:pPr>
            <a:endParaRPr lang="en-US" sz="1200" b="0">
              <a:solidFill>
                <a:srgbClr val="000000"/>
              </a:solidFill>
              <a:latin typeface="Arial"/>
              <a:ea typeface="Arial"/>
              <a:cs typeface="Arial"/>
              <a:sym typeface="Arial"/>
            </a:endParaRPr>
          </a:p>
          <a:p>
            <a:pPr marL="0" lvl="0" indent="0" algn="l" rtl="0">
              <a:lnSpc>
                <a:spcPct val="120000"/>
              </a:lnSpc>
              <a:spcBef>
                <a:spcPts val="0"/>
              </a:spcBef>
              <a:spcAft>
                <a:spcPts val="0"/>
              </a:spcAft>
              <a:buNone/>
            </a:pPr>
            <a:r>
              <a:rPr lang="en-US" sz="1200" b="1">
                <a:solidFill>
                  <a:srgbClr val="000000"/>
                </a:solidFill>
                <a:latin typeface="Arial"/>
                <a:ea typeface="Arial"/>
                <a:cs typeface="Arial"/>
                <a:sym typeface="Arial"/>
              </a:rPr>
              <a:t>Activity 2 (5 minutes)</a:t>
            </a:r>
            <a:endParaRPr lang="en-US" sz="1200"/>
          </a:p>
          <a:p>
            <a:pPr marL="0" lvl="0" indent="0" algn="l" rtl="0">
              <a:lnSpc>
                <a:spcPct val="120000"/>
              </a:lnSpc>
              <a:spcBef>
                <a:spcPts val="0"/>
              </a:spcBef>
              <a:spcAft>
                <a:spcPts val="0"/>
              </a:spcAft>
              <a:buNone/>
            </a:pPr>
            <a:r>
              <a:rPr lang="en-US" sz="1200">
                <a:solidFill>
                  <a:srgbClr val="000000"/>
                </a:solidFill>
                <a:latin typeface="Arial"/>
                <a:ea typeface="Arial"/>
                <a:cs typeface="Arial"/>
                <a:sym typeface="Arial"/>
              </a:rPr>
              <a:t>Every business needs to stand out to attract customers. </a:t>
            </a:r>
            <a:endParaRPr lang="en-US" sz="1200"/>
          </a:p>
          <a:p>
            <a:pPr marL="0" lvl="0" indent="0" algn="l" rtl="0">
              <a:lnSpc>
                <a:spcPct val="120000"/>
              </a:lnSpc>
              <a:spcBef>
                <a:spcPts val="0"/>
              </a:spcBef>
              <a:spcAft>
                <a:spcPts val="0"/>
              </a:spcAft>
              <a:buNone/>
            </a:pPr>
            <a:endParaRPr lang="en-US" sz="1200"/>
          </a:p>
          <a:p>
            <a:pPr marL="0" lvl="0" indent="0" algn="l" rtl="0">
              <a:lnSpc>
                <a:spcPct val="120000"/>
              </a:lnSpc>
              <a:spcBef>
                <a:spcPts val="0"/>
              </a:spcBef>
              <a:spcAft>
                <a:spcPts val="0"/>
              </a:spcAft>
              <a:buNone/>
            </a:pPr>
            <a:r>
              <a:rPr lang="en-US" sz="1200" b="0">
                <a:latin typeface="Arial"/>
                <a:ea typeface="Arial"/>
                <a:cs typeface="Arial"/>
                <a:sym typeface="Arial"/>
              </a:rPr>
              <a:t>Each product and service appears on one mouse click. </a:t>
            </a:r>
            <a:endParaRPr lang="en-US" sz="1200"/>
          </a:p>
          <a:p>
            <a:pPr marL="0" lvl="0" indent="0" algn="l" rtl="0">
              <a:lnSpc>
                <a:spcPct val="120000"/>
              </a:lnSpc>
              <a:spcBef>
                <a:spcPts val="0"/>
              </a:spcBef>
              <a:spcAft>
                <a:spcPts val="0"/>
              </a:spcAft>
              <a:buNone/>
            </a:pPr>
            <a:r>
              <a:rPr lang="en-US" sz="1200" b="0">
                <a:latin typeface="Arial"/>
                <a:ea typeface="Arial"/>
                <a:cs typeface="Arial"/>
                <a:sym typeface="Arial"/>
              </a:rPr>
              <a:t>Ask the pupils to shout out or raise their hands if they identify the logo before revealing the brand name.</a:t>
            </a:r>
            <a:endParaRPr lang="en-US" sz="1200"/>
          </a:p>
          <a:p>
            <a:pPr marL="0" lvl="0" indent="0" algn="l" rtl="0">
              <a:lnSpc>
                <a:spcPct val="120000"/>
              </a:lnSpc>
              <a:spcBef>
                <a:spcPts val="0"/>
              </a:spcBef>
              <a:spcAft>
                <a:spcPts val="0"/>
              </a:spcAft>
              <a:buNone/>
            </a:pPr>
            <a:endParaRPr lang="en-US" sz="1200"/>
          </a:p>
          <a:p>
            <a:pPr marL="0" lvl="0" indent="0" algn="l" rtl="0">
              <a:spcBef>
                <a:spcPts val="0"/>
              </a:spcBef>
              <a:spcAft>
                <a:spcPts val="0"/>
              </a:spcAft>
              <a:buNone/>
            </a:pPr>
            <a:r>
              <a:rPr lang="en-US" sz="1200" b="1"/>
              <a:t>YouTube</a:t>
            </a:r>
          </a:p>
          <a:p>
            <a:pPr marL="0" lvl="0" indent="0" algn="l" rtl="0">
              <a:spcBef>
                <a:spcPts val="0"/>
              </a:spcBef>
              <a:spcAft>
                <a:spcPts val="0"/>
              </a:spcAft>
              <a:buNone/>
            </a:pPr>
            <a:r>
              <a:rPr lang="en-US" sz="1200" b="0" i="0">
                <a:solidFill>
                  <a:srgbClr val="000000"/>
                </a:solidFill>
                <a:latin typeface="Verdana"/>
                <a:ea typeface="Verdana"/>
                <a:cs typeface="Verdana"/>
                <a:sym typeface="Verdana"/>
              </a:rPr>
              <a:t>The graphic image of the video playback button is a symbolic display of the essence of the largest American video hosting platform.</a:t>
            </a:r>
            <a:endParaRPr lang="en-US" sz="1200"/>
          </a:p>
          <a:p>
            <a:pPr marL="0" lvl="0" indent="0" algn="l" rtl="0">
              <a:spcBef>
                <a:spcPts val="0"/>
              </a:spcBef>
              <a:spcAft>
                <a:spcPts val="0"/>
              </a:spcAft>
              <a:buNone/>
            </a:pPr>
            <a:endParaRPr lang="en-US" sz="1200" b="0" i="0" u="none" strike="noStrike">
              <a:solidFill>
                <a:schemeClr val="dk1"/>
              </a:solidFill>
              <a:latin typeface="Arial"/>
              <a:ea typeface="Arial"/>
              <a:cs typeface="Arial"/>
              <a:sym typeface="Arial"/>
            </a:endParaRPr>
          </a:p>
          <a:p>
            <a:pPr marL="0" lvl="0" indent="0" algn="l" rtl="0">
              <a:spcBef>
                <a:spcPts val="0"/>
              </a:spcBef>
              <a:spcAft>
                <a:spcPts val="0"/>
              </a:spcAft>
              <a:buNone/>
            </a:pPr>
            <a:r>
              <a:rPr lang="en-US" sz="1200" b="1" i="0" u="none" strike="noStrike">
                <a:solidFill>
                  <a:schemeClr val="dk1"/>
                </a:solidFill>
                <a:latin typeface="Arial"/>
                <a:ea typeface="Arial"/>
                <a:cs typeface="Arial"/>
                <a:sym typeface="Arial"/>
              </a:rPr>
              <a:t>Nike</a:t>
            </a:r>
            <a:endParaRPr lang="en-US" sz="1200"/>
          </a:p>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Nike co-founder Phil Knight was adamant that his company's new logo be a simple design that is fluid and conveys motion and speed. The logo is also said to symbolize the wing of the Greek goddess of victory, Nike.</a:t>
            </a:r>
            <a:endParaRPr lang="en-US" sz="1200"/>
          </a:p>
          <a:p>
            <a:pPr marL="0" lvl="0" indent="0" algn="l" rtl="0">
              <a:spcBef>
                <a:spcPts val="0"/>
              </a:spcBef>
              <a:spcAft>
                <a:spcPts val="0"/>
              </a:spcAft>
              <a:buNone/>
            </a:pPr>
            <a:endParaRPr lang="en-US" sz="1200" b="0" i="0" u="none" strike="noStrike">
              <a:solidFill>
                <a:schemeClr val="dk1"/>
              </a:solidFill>
              <a:latin typeface="Arial"/>
              <a:ea typeface="Arial"/>
              <a:cs typeface="Arial"/>
              <a:sym typeface="Arial"/>
            </a:endParaRPr>
          </a:p>
          <a:p>
            <a:pPr marL="0" lvl="0" indent="0" algn="l" rtl="0">
              <a:lnSpc>
                <a:spcPct val="120000"/>
              </a:lnSpc>
              <a:spcBef>
                <a:spcPts val="0"/>
              </a:spcBef>
              <a:spcAft>
                <a:spcPts val="0"/>
              </a:spcAft>
              <a:buNone/>
            </a:pPr>
            <a:r>
              <a:rPr lang="en-US" sz="1200" b="1">
                <a:solidFill>
                  <a:srgbClr val="000000"/>
                </a:solidFill>
                <a:latin typeface="Arial"/>
                <a:ea typeface="Arial"/>
                <a:cs typeface="Arial"/>
                <a:sym typeface="Arial"/>
              </a:rPr>
              <a:t>PlayStation</a:t>
            </a:r>
            <a:endParaRPr lang="en-US" sz="1200"/>
          </a:p>
          <a:p>
            <a:pPr marL="0" lvl="0" indent="0" algn="l" rtl="0">
              <a:spcBef>
                <a:spcPts val="0"/>
              </a:spcBef>
              <a:spcAft>
                <a:spcPts val="0"/>
              </a:spcAft>
              <a:buNone/>
            </a:pPr>
            <a:r>
              <a:rPr lang="en-US" sz="1200" b="0" i="0">
                <a:solidFill>
                  <a:srgbClr val="202124"/>
                </a:solidFill>
                <a:latin typeface="Arial"/>
                <a:ea typeface="Arial"/>
                <a:cs typeface="Arial"/>
                <a:sym typeface="Arial"/>
              </a:rPr>
              <a:t>The PlayStation logo was </a:t>
            </a:r>
            <a:r>
              <a:rPr lang="en-US" sz="1200" b="0" i="0">
                <a:solidFill>
                  <a:srgbClr val="040C28"/>
                </a:solidFill>
                <a:latin typeface="Arial"/>
                <a:ea typeface="Arial"/>
                <a:cs typeface="Arial"/>
                <a:sym typeface="Arial"/>
              </a:rPr>
              <a:t>designed by Manabu Sakamoto</a:t>
            </a:r>
            <a:r>
              <a:rPr lang="en-US" sz="1200" b="0" i="0">
                <a:solidFill>
                  <a:srgbClr val="202124"/>
                </a:solidFill>
                <a:latin typeface="Arial"/>
                <a:ea typeface="Arial"/>
                <a:cs typeface="Arial"/>
                <a:sym typeface="Arial"/>
              </a:rPr>
              <a:t>. He wanted the logo to capture the 3D support of the console, but instead of just adding apparent depth to the letters "P" and "S", he created an optical illusion that suggested the letters in depth of space.</a:t>
            </a:r>
            <a:endParaRPr lang="en-US" sz="1200">
              <a:solidFill>
                <a:srgbClr val="000000"/>
              </a:solidFill>
              <a:latin typeface="Arial"/>
              <a:ea typeface="Arial"/>
              <a:cs typeface="Arial"/>
              <a:sym typeface="Arial"/>
            </a:endParaRPr>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3000514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a:t>Teacher Notes</a:t>
            </a:r>
          </a:p>
          <a:p>
            <a:pPr marL="0" lvl="0" indent="0" algn="l" rtl="0">
              <a:spcBef>
                <a:spcPts val="0"/>
              </a:spcBef>
              <a:spcAft>
                <a:spcPts val="0"/>
              </a:spcAft>
              <a:buNone/>
            </a:pPr>
            <a:endParaRPr lang="en-US" sz="1200" b="1"/>
          </a:p>
          <a:p>
            <a:pPr marL="0" lvl="0" indent="0" algn="l" rtl="0">
              <a:spcBef>
                <a:spcPts val="0"/>
              </a:spcBef>
              <a:spcAft>
                <a:spcPts val="0"/>
              </a:spcAft>
              <a:buNone/>
            </a:pPr>
            <a:r>
              <a:rPr lang="en-US" sz="1200" b="1"/>
              <a:t>Introduce…</a:t>
            </a:r>
          </a:p>
          <a:p>
            <a:pPr marL="171450" lvl="0" indent="-171450" algn="l" rtl="0">
              <a:spcBef>
                <a:spcPts val="0"/>
              </a:spcBef>
              <a:spcAft>
                <a:spcPts val="0"/>
              </a:spcAft>
              <a:buFont typeface="Arial" panose="020B0604020202020204" pitchFamily="34" charset="0"/>
              <a:buChar char="•"/>
            </a:pPr>
            <a:r>
              <a:rPr lang="en-US" sz="1200" err="1"/>
              <a:t>Colour</a:t>
            </a:r>
            <a:r>
              <a:rPr lang="en-US" sz="1200"/>
              <a:t> Theory, specifically in terms of how certain </a:t>
            </a:r>
            <a:r>
              <a:rPr lang="en-US" sz="1200" err="1"/>
              <a:t>colours</a:t>
            </a:r>
            <a:r>
              <a:rPr lang="en-US" sz="1200"/>
              <a:t> make us feel and what we associated them with (e.g. blue is a calming </a:t>
            </a:r>
            <a:r>
              <a:rPr lang="en-US" sz="1200" err="1"/>
              <a:t>colour</a:t>
            </a:r>
            <a:r>
              <a:rPr lang="en-US" sz="1200"/>
              <a:t>, green relates to nature and growth, and red is associated with danger, but also strength). Find out mor</a:t>
            </a:r>
            <a:r>
              <a:rPr lang="en-US" sz="1200" u="none"/>
              <a:t>e: </a:t>
            </a:r>
            <a:r>
              <a:rPr lang="en-US" sz="1200" u="sng"/>
              <a:t>https://www.colorpsychology.org/</a:t>
            </a:r>
          </a:p>
          <a:p>
            <a:pPr marL="171450" lvl="0" indent="-171450" algn="l" rtl="0">
              <a:spcBef>
                <a:spcPts val="0"/>
              </a:spcBef>
              <a:spcAft>
                <a:spcPts val="0"/>
              </a:spcAft>
              <a:buFont typeface="Arial" panose="020B0604020202020204" pitchFamily="34" charset="0"/>
              <a:buChar char="•"/>
            </a:pPr>
            <a:r>
              <a:rPr lang="en-US" sz="1200"/>
              <a:t>Generally, it’s a case of fewer words, the better. One or two words are preferable over long sentences (Nike, YouTube, and PlayStation are good examples from the previous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Shapes and pictures can suggest different meanings (e.g. a padlock suggests security or safety, a tree suggests growth, hands suggest support and togetherness etc.). Pictures can be strong symbols of things we value, such as quality, value and security.</a:t>
            </a:r>
          </a:p>
          <a:p>
            <a:pPr marL="0" lvl="0" indent="0" algn="l" rtl="0">
              <a:spcBef>
                <a:spcPts val="0"/>
              </a:spcBef>
              <a:spcAft>
                <a:spcPts val="0"/>
              </a:spcAft>
              <a:buNone/>
            </a:pPr>
            <a:endParaRPr lang="en-US" sz="1200"/>
          </a:p>
          <a:p>
            <a:pPr marL="0" lvl="0" indent="0" algn="l" rtl="0">
              <a:spcBef>
                <a:spcPts val="0"/>
              </a:spcBef>
              <a:spcAft>
                <a:spcPts val="0"/>
              </a:spcAft>
              <a:buNone/>
            </a:pPr>
            <a:r>
              <a:rPr lang="en-US" sz="1200" b="1"/>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H&amp;M: Initial only - Hennes and Mauritz. Hennes is Swedish for ‘hers’ and Mauritz is the owner.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Heinz: </a:t>
            </a:r>
            <a:r>
              <a:rPr lang="en-US" sz="1200" err="1"/>
              <a:t>Beanz</a:t>
            </a:r>
            <a:r>
              <a:rPr lang="en-US" sz="1200"/>
              <a:t>, </a:t>
            </a:r>
            <a:r>
              <a:rPr lang="en-US" sz="1200" err="1"/>
              <a:t>Meanz</a:t>
            </a:r>
            <a:r>
              <a:rPr lang="en-US" sz="1200"/>
              <a:t> Heinz is a rhyme used for marketing to make their brand memorable.</a:t>
            </a:r>
          </a:p>
          <a:p>
            <a:pPr marL="0" marR="0" lvl="0" indent="0" algn="l" rtl="0">
              <a:lnSpc>
                <a:spcPct val="100000"/>
              </a:lnSpc>
              <a:spcBef>
                <a:spcPts val="0"/>
              </a:spcBef>
              <a:spcAft>
                <a:spcPts val="0"/>
              </a:spcAft>
              <a:buClr>
                <a:srgbClr val="000000"/>
              </a:buClr>
              <a:buSzPts val="1200"/>
              <a:buFont typeface="Arial"/>
              <a:buNone/>
            </a:pPr>
            <a:r>
              <a:rPr lang="en-US" sz="1200">
                <a:solidFill>
                  <a:srgbClr val="000000"/>
                </a:solidFill>
                <a:latin typeface="Arial"/>
                <a:ea typeface="Arial"/>
                <a:cs typeface="Arial"/>
                <a:sym typeface="Arial"/>
              </a:rPr>
              <a:t>Play with combinations of your choice of words by mixing them up! Netflix, for example, is short for ‘internet’ and ‘flix’ (an alternative word for cinema). </a:t>
            </a:r>
          </a:p>
          <a:p>
            <a:pPr marL="0" lvl="0" indent="0" algn="l" rtl="0">
              <a:spcBef>
                <a:spcPts val="0"/>
              </a:spcBef>
              <a:spcAft>
                <a:spcPts val="0"/>
              </a:spcAft>
              <a:buNone/>
            </a:pPr>
            <a:endParaRPr lang="en-US" sz="1200" b="1"/>
          </a:p>
          <a:p>
            <a:pPr marL="0" lvl="0" indent="0" algn="l" rtl="0">
              <a:spcBef>
                <a:spcPts val="0"/>
              </a:spcBef>
              <a:spcAft>
                <a:spcPts val="0"/>
              </a:spcAft>
              <a:buClr>
                <a:schemeClr val="dk1"/>
              </a:buClr>
              <a:buFont typeface="Arial"/>
              <a:buNone/>
            </a:pPr>
            <a:r>
              <a:rPr lang="en-US" b="1"/>
              <a:t>Skills Builder Essential Skills</a:t>
            </a:r>
          </a:p>
          <a:p>
            <a:pPr marL="0" lvl="0" indent="0" algn="l" rtl="0">
              <a:spcBef>
                <a:spcPts val="0"/>
              </a:spcBef>
              <a:spcAft>
                <a:spcPts val="0"/>
              </a:spcAft>
              <a:buClr>
                <a:schemeClr val="dk1"/>
              </a:buClr>
              <a:buFont typeface="Arial"/>
              <a:buNone/>
            </a:pPr>
            <a:r>
              <a:rPr lang="en-US" i="1"/>
              <a:t>Problem Solving - </a:t>
            </a:r>
            <a:r>
              <a:rPr lang="en-US" i="1" u="sng">
                <a:solidFill>
                  <a:schemeClr val="hlink"/>
                </a:solidFill>
                <a:hlinkClick r:id="rId3"/>
              </a:rPr>
              <a:t>Step 3: I complete tasks by finding information I need myself.</a:t>
            </a:r>
            <a:endParaRPr lang="en-US" i="1"/>
          </a:p>
          <a:p>
            <a:pPr marL="0" lvl="0" indent="0" algn="l" rtl="0">
              <a:spcBef>
                <a:spcPts val="0"/>
              </a:spcBef>
              <a:spcAft>
                <a:spcPts val="0"/>
              </a:spcAft>
              <a:buClr>
                <a:schemeClr val="dk1"/>
              </a:buClr>
              <a:buFont typeface="Arial"/>
              <a:buNone/>
            </a:pPr>
            <a:r>
              <a:rPr lang="en-US"/>
              <a:t>Problem solving is the ability to find a solution to a situation or challenge. Talk to students about further information they might need to find out when thinking about their branding. Do they need further examples? Do they want to look at what similar products or services have done? Get them to think about where they might find that information.</a:t>
            </a:r>
          </a:p>
          <a:p>
            <a:pPr marL="0" lvl="0" indent="0" algn="l" rtl="0">
              <a:spcBef>
                <a:spcPts val="0"/>
              </a:spcBef>
              <a:spcAft>
                <a:spcPts val="0"/>
              </a:spcAft>
              <a:buClr>
                <a:schemeClr val="dk1"/>
              </a:buClr>
              <a:buFont typeface="Arial"/>
              <a:buNone/>
            </a:pPr>
            <a:endParaRPr lang="en-US" sz="1200"/>
          </a:p>
          <a:p>
            <a:pPr marL="0" lvl="0" indent="0" algn="l" rtl="0">
              <a:spcBef>
                <a:spcPts val="0"/>
              </a:spcBef>
              <a:spcAft>
                <a:spcPts val="0"/>
              </a:spcAft>
              <a:buNone/>
            </a:pPr>
            <a:r>
              <a:rPr lang="en-US"/>
              <a:t>To incorporate the essential skill, ask the following reflective question when covering this slide:</a:t>
            </a:r>
          </a:p>
          <a:p>
            <a:pPr marL="0" lvl="0" indent="0" algn="l" rtl="0">
              <a:spcBef>
                <a:spcPts val="0"/>
              </a:spcBef>
              <a:spcAft>
                <a:spcPts val="0"/>
              </a:spcAft>
              <a:buNone/>
            </a:pPr>
            <a:endParaRPr lang="en-US" b="1"/>
          </a:p>
          <a:p>
            <a:pPr marL="171450" lvl="0" indent="-171450" algn="l" rtl="0">
              <a:spcBef>
                <a:spcPts val="0"/>
              </a:spcBef>
              <a:spcAft>
                <a:spcPts val="0"/>
              </a:spcAft>
              <a:buFont typeface="Arial" panose="020B0604020202020204" pitchFamily="34" charset="0"/>
              <a:buChar char="•"/>
            </a:pPr>
            <a:r>
              <a:rPr lang="en-US" b="0" i="1"/>
              <a:t>Identify</a:t>
            </a:r>
            <a:r>
              <a:rPr lang="en-US" b="1" i="1"/>
              <a:t> </a:t>
            </a:r>
            <a:r>
              <a:rPr lang="en-US" i="1"/>
              <a:t>other information that would help you with your business name and logo.</a:t>
            </a:r>
            <a:endParaRPr lang="en-US" i="1" u="none" strike="noStrike" cap="none">
              <a:solidFill>
                <a:srgbClr val="000000"/>
              </a:solidFill>
            </a:endParaRPr>
          </a:p>
          <a:p>
            <a:pPr marL="0" lvl="0" indent="0" algn="l" rtl="0">
              <a:spcBef>
                <a:spcPts val="0"/>
              </a:spcBef>
              <a:spcAft>
                <a:spcPts val="0"/>
              </a:spcAft>
              <a:buClr>
                <a:schemeClr val="dk1"/>
              </a:buClr>
              <a:buFont typeface="Arial"/>
              <a:buNone/>
            </a:pPr>
            <a:endParaRPr lang="en-US" sz="1200"/>
          </a:p>
          <a:p>
            <a:pPr marL="0" marR="0" lvl="0" indent="0" algn="l" rtl="0">
              <a:lnSpc>
                <a:spcPct val="100000"/>
              </a:lnSpc>
              <a:spcBef>
                <a:spcPts val="0"/>
              </a:spcBef>
              <a:spcAft>
                <a:spcPts val="0"/>
              </a:spcAft>
              <a:buClr>
                <a:srgbClr val="000000"/>
              </a:buClr>
              <a:buSzPts val="1200"/>
              <a:buFont typeface="Arial"/>
              <a:buNone/>
            </a:pPr>
            <a:endParaRPr lang="en-US" sz="1200">
              <a:solidFill>
                <a:srgbClr val="000000"/>
              </a:solidFill>
            </a:endParaRPr>
          </a:p>
          <a:p>
            <a:pPr marL="0" lvl="0" indent="0" algn="l" rtl="0">
              <a:spcBef>
                <a:spcPts val="0"/>
              </a:spcBef>
              <a:spcAft>
                <a:spcPts val="0"/>
              </a:spcAft>
              <a:buNone/>
            </a:pPr>
            <a:endParaRPr lang="en-US" sz="1200"/>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329886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Font typeface="Arial" panose="020B0604020202020204" pitchFamily="34" charset="0"/>
              <a:buNone/>
            </a:pPr>
            <a:endParaRPr lang="en-US" dirty="0"/>
          </a:p>
          <a:p>
            <a:pPr marL="0" lvl="0" indent="0" algn="l" rtl="0">
              <a:spcBef>
                <a:spcPts val="0"/>
              </a:spcBef>
              <a:spcAft>
                <a:spcPts val="0"/>
              </a:spcAft>
              <a:buNone/>
            </a:pPr>
            <a:r>
              <a:rPr lang="en-US" dirty="0"/>
              <a:t>Ask the pupils why they think this was a logo winner? Then explain if needed:</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sz="1200" b="0" dirty="0">
                <a:latin typeface="Arial"/>
                <a:ea typeface="Arial"/>
                <a:cs typeface="Arial"/>
                <a:sym typeface="Arial"/>
              </a:rPr>
              <a:t>Sew = ‘So’ (i.e. ‘really’)</a:t>
            </a:r>
            <a:endParaRPr lang="en-US" dirty="0"/>
          </a:p>
          <a:p>
            <a:pPr marL="171450" lvl="0" indent="-171450" algn="l" rtl="0">
              <a:spcBef>
                <a:spcPts val="0"/>
              </a:spcBef>
              <a:spcAft>
                <a:spcPts val="0"/>
              </a:spcAft>
              <a:buFont typeface="Arial" panose="020B0604020202020204" pitchFamily="34" charset="0"/>
              <a:buChar char="•"/>
            </a:pPr>
            <a:r>
              <a:rPr lang="en-US" sz="1200" b="0" dirty="0">
                <a:latin typeface="Arial"/>
                <a:ea typeface="Arial"/>
                <a:cs typeface="Arial"/>
                <a:sym typeface="Arial"/>
              </a:rPr>
              <a:t>Good = Good product/good for the environment</a:t>
            </a:r>
            <a:endParaRPr lang="en-US" dirty="0"/>
          </a:p>
          <a:p>
            <a:pPr marL="171450" lvl="0" indent="-171450" algn="l" rtl="0">
              <a:spcBef>
                <a:spcPts val="0"/>
              </a:spcBef>
              <a:spcAft>
                <a:spcPts val="0"/>
              </a:spcAft>
              <a:buFont typeface="Arial" panose="020B0604020202020204" pitchFamily="34" charset="0"/>
              <a:buChar char="•"/>
            </a:pPr>
            <a:r>
              <a:rPr lang="en-US" sz="1200" b="0" dirty="0">
                <a:latin typeface="Arial"/>
                <a:ea typeface="Arial"/>
                <a:cs typeface="Arial"/>
                <a:sym typeface="Arial"/>
              </a:rPr>
              <a:t>The visual representation of the needle and stitches makes the logo eye catching and relates to the business idea.</a:t>
            </a:r>
          </a:p>
          <a:p>
            <a:pPr marL="171450" lvl="0" indent="-171450" algn="l" rtl="0">
              <a:spcBef>
                <a:spcPts val="0"/>
              </a:spcBef>
              <a:spcAft>
                <a:spcPts val="0"/>
              </a:spcAft>
              <a:buFont typeface="Arial" panose="020B0604020202020204" pitchFamily="34" charset="0"/>
              <a:buChar char="•"/>
            </a:pPr>
            <a:r>
              <a:rPr lang="en-US" sz="1200" b="0" dirty="0">
                <a:latin typeface="Arial"/>
                <a:ea typeface="Arial"/>
                <a:cs typeface="Arial"/>
                <a:sym typeface="Arial"/>
              </a:rPr>
              <a:t>They sew a product, and it is really (so) good for the environment.</a:t>
            </a:r>
          </a:p>
          <a:p>
            <a:pPr marL="0" lvl="0" indent="0" algn="l" rtl="0">
              <a:spcBef>
                <a:spcPts val="0"/>
              </a:spcBef>
              <a:spcAft>
                <a:spcPts val="0"/>
              </a:spcAft>
              <a:buNone/>
            </a:pPr>
            <a:endParaRPr lang="en-US" sz="1200" b="0" dirty="0">
              <a:latin typeface="Arial"/>
              <a:cs typeface="Arial"/>
              <a:sym typeface="Arial"/>
            </a:endParaRPr>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r>
              <a:rPr lang="en-US" i="1" dirty="0"/>
              <a:t>Speaking - </a:t>
            </a:r>
            <a:r>
              <a:rPr lang="en-US" i="1" u="sng" dirty="0">
                <a:solidFill>
                  <a:schemeClr val="hlink"/>
                </a:solidFill>
                <a:hlinkClick r:id="rId3"/>
              </a:rPr>
              <a:t>Step 3: I speak effectively by making points in a logical order</a:t>
            </a:r>
            <a:endParaRPr lang="en-US" i="1" dirty="0"/>
          </a:p>
          <a:p>
            <a:pPr marL="0" lvl="0" indent="0" algn="l" rtl="0">
              <a:spcBef>
                <a:spcPts val="0"/>
              </a:spcBef>
              <a:spcAft>
                <a:spcPts val="0"/>
              </a:spcAft>
              <a:buNone/>
            </a:pPr>
            <a:r>
              <a:rPr lang="en-US" dirty="0"/>
              <a:t>Speaking is the oral transmission of information or ideas. When students are speaking to the room, it is important they know that a logical order is putting ideas in an order that means they make sense when they follow on from each other. Encourage them to think about how they’re going to explain their points before feeding back.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GB" i="1" dirty="0"/>
              <a:t>Before you give your answer, take time to consider how you will explain your thoughts.</a:t>
            </a:r>
            <a:endParaRPr lang="en-US" i="1"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12</a:t>
            </a:fld>
            <a:endParaRPr lang="en-GB"/>
          </a:p>
        </p:txBody>
      </p:sp>
    </p:spTree>
    <p:extLst>
      <p:ext uri="{BB962C8B-B14F-4D97-AF65-F5344CB8AC3E}">
        <p14:creationId xmlns:p14="http://schemas.microsoft.com/office/powerpoint/2010/main" val="136942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6F79F-5B47-6269-B28B-4F2BD6047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96299-36F5-AF7B-1EB2-5AD9E4221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C06C7-1015-78FC-8E4B-93A0470B524B}"/>
              </a:ext>
            </a:extLst>
          </p:cNvPr>
          <p:cNvSpPr>
            <a:spLocks noGrp="1"/>
          </p:cNvSpPr>
          <p:nvPr>
            <p:ph type="body" idx="1"/>
          </p:nvPr>
        </p:nvSpPr>
        <p:spPr/>
        <p:txBody>
          <a:bodyPr/>
          <a:lstStyle/>
          <a:p>
            <a:pPr marL="0" lvl="0" indent="0" algn="l" rtl="0">
              <a:spcBef>
                <a:spcPts val="0"/>
              </a:spcBef>
              <a:spcAft>
                <a:spcPts val="0"/>
              </a:spcAft>
              <a:buNone/>
            </a:pPr>
            <a:r>
              <a:rPr lang="en-US" b="1"/>
              <a:t>Teacher Notes</a:t>
            </a: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Focus the pupils on their business name and logo, using their </a:t>
            </a:r>
            <a:r>
              <a:rPr lang="en-US" b="1"/>
              <a:t>Fiver Challenge Workbook </a:t>
            </a:r>
            <a:r>
              <a:rPr lang="en-US"/>
              <a:t>to guide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Remind the pupils that they can enter the </a:t>
            </a:r>
            <a:r>
              <a:rPr lang="en-GB" b="1"/>
              <a:t>Logo Competition</a:t>
            </a:r>
            <a:r>
              <a:rPr lang="en-GB"/>
              <a:t>. The deadline for submission is the Sunday at the end of Week 1 (check the Fiver website for the exact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lvl="0" indent="0" algn="l" rtl="0">
              <a:spcBef>
                <a:spcPts val="0"/>
              </a:spcBef>
              <a:spcAft>
                <a:spcPts val="0"/>
              </a:spcAft>
              <a:buClr>
                <a:schemeClr val="dk1"/>
              </a:buClr>
              <a:buFont typeface="Arial"/>
              <a:buNone/>
            </a:pPr>
            <a:r>
              <a:rPr lang="en-US" b="1"/>
              <a:t>Skills Builder Essential Skills</a:t>
            </a:r>
            <a:endParaRPr lang="en-US" i="1"/>
          </a:p>
          <a:p>
            <a:pPr marL="0" lvl="0" indent="0" algn="l" rtl="0">
              <a:spcBef>
                <a:spcPts val="0"/>
              </a:spcBef>
              <a:spcAft>
                <a:spcPts val="0"/>
              </a:spcAft>
              <a:buClr>
                <a:schemeClr val="dk1"/>
              </a:buClr>
              <a:buFont typeface="Arial"/>
              <a:buNone/>
            </a:pPr>
            <a:r>
              <a:rPr lang="en-US" i="1"/>
              <a:t>Aiming High - </a:t>
            </a:r>
            <a:r>
              <a:rPr lang="en-US" i="1" u="sng">
                <a:solidFill>
                  <a:schemeClr val="hlink"/>
                </a:solidFill>
                <a:hlinkClick r:id="rId3"/>
              </a:rPr>
              <a:t>Step 4: I work with a positive approach to new challenges.</a:t>
            </a:r>
            <a:endParaRPr lang="en-US" b="1"/>
          </a:p>
          <a:p>
            <a:pPr marL="0" lvl="0" indent="0" algn="l" rtl="0">
              <a:spcBef>
                <a:spcPts val="0"/>
              </a:spcBef>
              <a:spcAft>
                <a:spcPts val="0"/>
              </a:spcAft>
              <a:buClr>
                <a:schemeClr val="dk1"/>
              </a:buClr>
              <a:buSzPts val="1100"/>
              <a:buFont typeface="Arial"/>
              <a:buNone/>
            </a:pPr>
            <a:r>
              <a:rPr lang="en-US"/>
              <a:t>To incorporate the essential skill, ask the following reflective question when covering this slide:</a:t>
            </a:r>
          </a:p>
          <a:p>
            <a:pPr marL="0" lvl="0" indent="0" algn="l" rtl="0">
              <a:spcBef>
                <a:spcPts val="0"/>
              </a:spcBef>
              <a:spcAft>
                <a:spcPts val="0"/>
              </a:spcAft>
              <a:buClr>
                <a:schemeClr val="dk1"/>
              </a:buClr>
              <a:buSzPts val="1100"/>
              <a:buFont typeface="Arial"/>
              <a:buNone/>
            </a:pPr>
            <a:endParaRPr lang="en-US"/>
          </a:p>
          <a:p>
            <a:pPr marL="171450" lvl="0" indent="-171450" algn="l" rtl="0">
              <a:spcBef>
                <a:spcPts val="0"/>
              </a:spcBef>
              <a:spcAft>
                <a:spcPts val="0"/>
              </a:spcAft>
              <a:buClr>
                <a:schemeClr val="dk1"/>
              </a:buClr>
              <a:buSzPts val="1100"/>
              <a:buFont typeface="Arial" panose="020B0604020202020204" pitchFamily="34" charset="0"/>
              <a:buChar char="•"/>
            </a:pPr>
            <a:r>
              <a:rPr lang="en-US" i="1"/>
              <a:t>Why is it important to be willing to take on new challenges?</a:t>
            </a:r>
          </a:p>
          <a:p>
            <a:pPr marL="171450" lvl="0" indent="-171450" algn="l" rtl="0">
              <a:spcBef>
                <a:spcPts val="0"/>
              </a:spcBef>
              <a:spcAft>
                <a:spcPts val="0"/>
              </a:spcAft>
              <a:buClr>
                <a:schemeClr val="dk1"/>
              </a:buClr>
              <a:buSzPts val="1100"/>
              <a:buFont typeface="Arial" panose="020B0604020202020204" pitchFamily="34" charset="0"/>
              <a:buChar char="•"/>
            </a:pPr>
            <a:endParaRPr lang="en-US"/>
          </a:p>
          <a:p>
            <a:pPr marL="0" lvl="0" indent="0" algn="l" rtl="0">
              <a:spcBef>
                <a:spcPts val="0"/>
              </a:spcBef>
              <a:spcAft>
                <a:spcPts val="0"/>
              </a:spcAft>
              <a:buClr>
                <a:schemeClr val="dk1"/>
              </a:buClr>
              <a:buFont typeface="Arial"/>
              <a:buNone/>
            </a:pPr>
            <a:r>
              <a:rPr lang="en-US" i="1"/>
              <a:t>Creativity - </a:t>
            </a:r>
            <a:r>
              <a:rPr lang="en-US" i="1" u="sng">
                <a:solidFill>
                  <a:schemeClr val="hlink"/>
                </a:solidFill>
                <a:hlinkClick r:id="rId4"/>
              </a:rPr>
              <a:t>Step 3: I generate ideas when I've been given a clear brief</a:t>
            </a:r>
            <a:endParaRPr lang="en-US" i="1"/>
          </a:p>
          <a:p>
            <a:pPr marL="0" lvl="0" indent="0" algn="l" rtl="0">
              <a:spcBef>
                <a:spcPts val="0"/>
              </a:spcBef>
              <a:spcAft>
                <a:spcPts val="0"/>
              </a:spcAft>
              <a:buClr>
                <a:schemeClr val="dk1"/>
              </a:buClr>
              <a:buFont typeface="Arial"/>
              <a:buNone/>
            </a:pPr>
            <a:r>
              <a:rPr lang="en-US"/>
              <a:t>Creativity is the use of imagination and the generation of new ideas. To help us to generate ideas we are sometimes provided with a brief. A brief is a problem or challenge that we have to come up with ideas to solve. The brief might be short or long; it might be in a written form, or it might be spoken.</a:t>
            </a:r>
          </a:p>
          <a:p>
            <a:pPr marL="0" lvl="0" indent="0" algn="l" rtl="0">
              <a:spcBef>
                <a:spcPts val="0"/>
              </a:spcBef>
              <a:spcAft>
                <a:spcPts val="0"/>
              </a:spcAft>
              <a:buClr>
                <a:schemeClr val="dk1"/>
              </a:buClr>
              <a:buFont typeface="Arial"/>
              <a:buNone/>
            </a:pPr>
            <a:endParaRPr lang="en-US"/>
          </a:p>
          <a:p>
            <a:pPr marL="0" lvl="0" indent="0" algn="l" rtl="0">
              <a:spcBef>
                <a:spcPts val="0"/>
              </a:spcBef>
              <a:spcAft>
                <a:spcPts val="0"/>
              </a:spcAft>
              <a:buNone/>
            </a:pPr>
            <a:r>
              <a:rPr lang="en-US"/>
              <a:t>To incorporate the essential skill, ask the following reflective question when covering this slide:</a:t>
            </a:r>
          </a:p>
          <a:p>
            <a:pPr marL="0" lvl="0" indent="0" algn="l" rtl="0">
              <a:spcBef>
                <a:spcPts val="0"/>
              </a:spcBef>
              <a:spcAft>
                <a:spcPts val="0"/>
              </a:spcAft>
              <a:buNone/>
            </a:pPr>
            <a:endParaRPr lang="en-US" i="1"/>
          </a:p>
          <a:p>
            <a:pPr marL="171450" lvl="0" indent="-171450" algn="l" rtl="0">
              <a:spcBef>
                <a:spcPts val="0"/>
              </a:spcBef>
              <a:spcAft>
                <a:spcPts val="0"/>
              </a:spcAft>
              <a:buFont typeface="Arial" panose="020B0604020202020204" pitchFamily="34" charset="0"/>
              <a:buChar char="•"/>
            </a:pPr>
            <a:r>
              <a:rPr lang="en-GB" i="1">
                <a:solidFill>
                  <a:srgbClr val="000000"/>
                </a:solidFill>
              </a:rPr>
              <a:t>How do you know if your ideas are successful?</a:t>
            </a:r>
          </a:p>
          <a:p>
            <a:pPr marL="171450" lvl="0" indent="-171450" algn="l" rtl="0">
              <a:spcBef>
                <a:spcPts val="0"/>
              </a:spcBef>
              <a:spcAft>
                <a:spcPts val="0"/>
              </a:spcAft>
              <a:buClr>
                <a:schemeClr val="dk1"/>
              </a:buClr>
              <a:buSzPts val="11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E9C078B-4DC9-1DAE-54CA-48ECCFA02F1F}"/>
              </a:ext>
            </a:extLst>
          </p:cNvPr>
          <p:cNvSpPr>
            <a:spLocks noGrp="1"/>
          </p:cNvSpPr>
          <p:nvPr>
            <p:ph type="sldNum" sz="quarter" idx="5"/>
          </p:nvPr>
        </p:nvSpPr>
        <p:spPr/>
        <p:txBody>
          <a:bodyPr/>
          <a:lstStyle/>
          <a:p>
            <a:fld id="{C507AAB2-0019-4156-B2C5-EBC3259D852C}" type="slidenum">
              <a:rPr lang="en-GB" smtClean="0"/>
              <a:t>13</a:t>
            </a:fld>
            <a:endParaRPr lang="en-GB"/>
          </a:p>
        </p:txBody>
      </p:sp>
    </p:spTree>
    <p:extLst>
      <p:ext uri="{BB962C8B-B14F-4D97-AF65-F5344CB8AC3E}">
        <p14:creationId xmlns:p14="http://schemas.microsoft.com/office/powerpoint/2010/main" val="130514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children will now have thought about their company name and logo, they can test that out on potential customers. Guide them to prepare their market research using their workbook and the template provided, if that helps.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Skills Builder Essential Skills</a:t>
            </a:r>
          </a:p>
          <a:p>
            <a:pPr marL="0" lvl="0" indent="0" algn="l" rtl="0">
              <a:spcBef>
                <a:spcPts val="0"/>
              </a:spcBef>
              <a:spcAft>
                <a:spcPts val="0"/>
              </a:spcAft>
              <a:buNone/>
            </a:pPr>
            <a:r>
              <a:rPr lang="en-US" i="1" dirty="0"/>
              <a:t>Problem Solving - </a:t>
            </a:r>
            <a:r>
              <a:rPr lang="en-US" i="1" u="sng" dirty="0">
                <a:solidFill>
                  <a:schemeClr val="hlink"/>
                </a:solidFill>
                <a:hlinkClick r:id="rId3"/>
              </a:rPr>
              <a:t>Step 3: I complete tasks by finding information I need myself.</a:t>
            </a:r>
            <a:endParaRPr lang="en-US" i="1" dirty="0"/>
          </a:p>
          <a:p>
            <a:pPr marL="0" lvl="0" indent="0" algn="l" rtl="0">
              <a:spcBef>
                <a:spcPts val="0"/>
              </a:spcBef>
              <a:spcAft>
                <a:spcPts val="0"/>
              </a:spcAft>
              <a:buClr>
                <a:schemeClr val="dk1"/>
              </a:buClr>
              <a:buSzPts val="1100"/>
              <a:buFont typeface="Arial"/>
              <a:buNone/>
            </a:pPr>
            <a:r>
              <a:rPr lang="en-US" dirty="0"/>
              <a:t>To incorporate the essential skill, ask the following reflective question when covering this slide:</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How do we know what information we need?</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i="1" dirty="0"/>
              <a:t>Creativity - </a:t>
            </a:r>
            <a:r>
              <a:rPr lang="en-US" i="1" u="sng" dirty="0">
                <a:solidFill>
                  <a:schemeClr val="hlink"/>
                </a:solidFill>
                <a:hlinkClick r:id="rId4"/>
              </a:rPr>
              <a:t>Step 3: I generate ideas when I've been given a clear brief</a:t>
            </a:r>
            <a:endParaRPr lang="en-US"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None/>
            </a:pPr>
            <a:endParaRPr lang="en-US" i="1" dirty="0"/>
          </a:p>
          <a:p>
            <a:pPr marL="171450" lvl="0" indent="-171450" algn="l" rtl="0">
              <a:spcBef>
                <a:spcPts val="0"/>
              </a:spcBef>
              <a:spcAft>
                <a:spcPts val="0"/>
              </a:spcAft>
              <a:buFont typeface="Arial" panose="020B0604020202020204" pitchFamily="34" charset="0"/>
              <a:buChar char="•"/>
            </a:pPr>
            <a:r>
              <a:rPr lang="en-GB" i="1" dirty="0"/>
              <a:t>What are some of the key questions that you should include about your ideas?</a:t>
            </a:r>
            <a:endParaRPr lang="en-US" i="1"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14</a:t>
            </a:fld>
            <a:endParaRPr lang="en-GB"/>
          </a:p>
        </p:txBody>
      </p:sp>
    </p:spTree>
    <p:extLst>
      <p:ext uri="{BB962C8B-B14F-4D97-AF65-F5344CB8AC3E}">
        <p14:creationId xmlns:p14="http://schemas.microsoft.com/office/powerpoint/2010/main" val="2376070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a:t>
            </a:r>
          </a:p>
          <a:p>
            <a:endParaRPr lang="en-GB" b="1"/>
          </a:p>
          <a:p>
            <a:r>
              <a:rPr lang="en-GB" b="0"/>
              <a:t>This slide reminds pupils of what they have achieved at the end of Week 1!</a:t>
            </a:r>
          </a:p>
        </p:txBody>
      </p:sp>
      <p:sp>
        <p:nvSpPr>
          <p:cNvPr id="4" name="Slide Number Placeholder 3"/>
          <p:cNvSpPr>
            <a:spLocks noGrp="1"/>
          </p:cNvSpPr>
          <p:nvPr>
            <p:ph type="sldNum" sz="quarter" idx="5"/>
          </p:nvPr>
        </p:nvSpPr>
        <p:spPr/>
        <p:txBody>
          <a:bodyPr/>
          <a:lstStyle/>
          <a:p>
            <a:fld id="{C507AAB2-0019-4156-B2C5-EBC3259D852C}" type="slidenum">
              <a:rPr lang="en-GB" smtClean="0"/>
              <a:t>15</a:t>
            </a:fld>
            <a:endParaRPr lang="en-GB"/>
          </a:p>
        </p:txBody>
      </p:sp>
    </p:spTree>
    <p:extLst>
      <p:ext uri="{BB962C8B-B14F-4D97-AF65-F5344CB8AC3E}">
        <p14:creationId xmlns:p14="http://schemas.microsoft.com/office/powerpoint/2010/main" val="362529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u="none"/>
          </a:p>
          <a:p>
            <a:pPr marL="0" lvl="0" indent="0" algn="l" rtl="0">
              <a:spcBef>
                <a:spcPts val="0"/>
              </a:spcBef>
              <a:spcAft>
                <a:spcPts val="0"/>
              </a:spcAft>
              <a:buNone/>
            </a:pPr>
            <a:r>
              <a:rPr lang="en-US" b="1" u="none"/>
              <a:t>Activity 1 (5 minutes)</a:t>
            </a:r>
            <a:endParaRPr lang="en-US" u="none"/>
          </a:p>
          <a:p>
            <a:pPr marL="0" lvl="0" indent="0" algn="l" rtl="0">
              <a:spcBef>
                <a:spcPts val="0"/>
              </a:spcBef>
              <a:spcAft>
                <a:spcPts val="0"/>
              </a:spcAft>
              <a:buNone/>
            </a:pPr>
            <a:endParaRPr lang="en-US" b="1" u="none"/>
          </a:p>
          <a:p>
            <a:pPr marL="0" lvl="0" indent="0" algn="l" rtl="0">
              <a:spcBef>
                <a:spcPts val="0"/>
              </a:spcBef>
              <a:spcAft>
                <a:spcPts val="0"/>
              </a:spcAft>
              <a:buNone/>
            </a:pPr>
            <a:r>
              <a:rPr lang="en-US" b="0" u="none"/>
              <a:t>To start them off, this activity is designed to enable them to understand:</a:t>
            </a:r>
            <a:endParaRPr lang="en-US" u="none"/>
          </a:p>
          <a:p>
            <a:pPr marL="171450" lvl="0" indent="-171450" algn="l" rtl="0">
              <a:spcBef>
                <a:spcPts val="0"/>
              </a:spcBef>
              <a:spcAft>
                <a:spcPts val="0"/>
              </a:spcAft>
              <a:buFont typeface="Arial" panose="020B0604020202020204" pitchFamily="34" charset="0"/>
              <a:buChar char="•"/>
            </a:pPr>
            <a:r>
              <a:rPr lang="en-US" b="0" u="none"/>
              <a:t>The difference between a product and a service.</a:t>
            </a:r>
            <a:endParaRPr lang="en-US" u="none"/>
          </a:p>
          <a:p>
            <a:pPr marL="171450" lvl="0" indent="-171450" algn="l" rtl="0">
              <a:spcBef>
                <a:spcPts val="0"/>
              </a:spcBef>
              <a:spcAft>
                <a:spcPts val="0"/>
              </a:spcAft>
              <a:buFont typeface="Arial" panose="020B0604020202020204" pitchFamily="34" charset="0"/>
              <a:buChar char="•"/>
            </a:pPr>
            <a:r>
              <a:rPr lang="en-US" b="0" u="none"/>
              <a:t>Different types of products and services.</a:t>
            </a:r>
            <a:endParaRPr lang="en-US" u="none"/>
          </a:p>
          <a:p>
            <a:pPr marL="171450" lvl="0" indent="-171450" algn="l" rtl="0">
              <a:spcBef>
                <a:spcPts val="0"/>
              </a:spcBef>
              <a:spcAft>
                <a:spcPts val="0"/>
              </a:spcAft>
              <a:buFont typeface="Arial" panose="020B0604020202020204" pitchFamily="34" charset="0"/>
              <a:buChar char="•"/>
            </a:pPr>
            <a:r>
              <a:rPr lang="en-US" b="0" u="none"/>
              <a:t>How we can consider the social good our ideas achieve.</a:t>
            </a:r>
            <a:endParaRPr lang="en-US" u="none"/>
          </a:p>
          <a:p>
            <a:pPr marL="171450" lvl="0" indent="-171450" algn="l" rtl="0">
              <a:spcBef>
                <a:spcPts val="0"/>
              </a:spcBef>
              <a:spcAft>
                <a:spcPts val="0"/>
              </a:spcAft>
              <a:buFont typeface="Arial" panose="020B0604020202020204" pitchFamily="34" charset="0"/>
              <a:buChar char="•"/>
            </a:pPr>
            <a:r>
              <a:rPr lang="en-US" b="0" u="none"/>
              <a:t>What we mean by sustainable and whether our ideas are sustainable.</a:t>
            </a:r>
          </a:p>
          <a:p>
            <a:pPr marL="0" lvl="0" indent="0" algn="l" rtl="0">
              <a:spcBef>
                <a:spcPts val="0"/>
              </a:spcBef>
              <a:spcAft>
                <a:spcPts val="0"/>
              </a:spcAft>
              <a:buFont typeface="Arial" panose="020B0604020202020204" pitchFamily="34" charset="0"/>
              <a:buNone/>
            </a:pPr>
            <a:endParaRPr lang="en-US" b="0" u="none"/>
          </a:p>
          <a:p>
            <a:pPr marL="0" lvl="0" indent="0" algn="l" rtl="0">
              <a:spcBef>
                <a:spcPts val="0"/>
              </a:spcBef>
              <a:spcAft>
                <a:spcPts val="0"/>
              </a:spcAft>
              <a:buFont typeface="Arial" panose="020B0604020202020204" pitchFamily="34" charset="0"/>
              <a:buNone/>
            </a:pPr>
            <a:r>
              <a:rPr lang="en-US" b="0" u="none"/>
              <a:t>The next slide explores what we mean by ‘sustainability’ in a business context.</a:t>
            </a:r>
          </a:p>
          <a:p>
            <a:pPr marL="0" lvl="0" indent="0" algn="l" rtl="0">
              <a:spcBef>
                <a:spcPts val="0"/>
              </a:spcBef>
              <a:spcAft>
                <a:spcPts val="0"/>
              </a:spcAft>
              <a:buFont typeface="Arial" panose="020B0604020202020204" pitchFamily="34" charset="0"/>
              <a:buNone/>
            </a:pPr>
            <a:endParaRPr lang="en-US" b="0" u="none"/>
          </a:p>
          <a:p>
            <a:pPr marL="0" lvl="0" indent="0" algn="l" rtl="0">
              <a:spcBef>
                <a:spcPts val="0"/>
              </a:spcBef>
              <a:spcAft>
                <a:spcPts val="0"/>
              </a:spcAft>
              <a:buNone/>
            </a:pPr>
            <a:r>
              <a:rPr lang="en-US" b="1"/>
              <a:t>Skills Builder Essential Skills</a:t>
            </a:r>
          </a:p>
          <a:p>
            <a:pPr marL="0" lvl="0" indent="0" algn="l" rtl="0">
              <a:spcBef>
                <a:spcPts val="0"/>
              </a:spcBef>
              <a:spcAft>
                <a:spcPts val="0"/>
              </a:spcAft>
              <a:buNone/>
            </a:pPr>
            <a:r>
              <a:rPr lang="en-US" i="1"/>
              <a:t>Listening - </a:t>
            </a:r>
            <a:r>
              <a:rPr lang="en-US" i="1" u="sng">
                <a:solidFill>
                  <a:schemeClr val="hlink"/>
                </a:solidFill>
                <a:hlinkClick r:id="rId3"/>
              </a:rPr>
              <a:t>Step 5: I listen to others and record important information as I do</a:t>
            </a:r>
            <a:endParaRPr lang="en-US"/>
          </a:p>
          <a:p>
            <a:pPr marL="0" lvl="0" indent="0" algn="l" rtl="0">
              <a:spcBef>
                <a:spcPts val="0"/>
              </a:spcBef>
              <a:spcAft>
                <a:spcPts val="0"/>
              </a:spcAft>
              <a:buNone/>
            </a:pPr>
            <a:r>
              <a:rPr lang="en-US"/>
              <a:t>Listening is the skill of receiving, retaining and processing information. Encourage students across the challenge to use their workbook and jot down relevant notes and ideas as they listen. This will help them when they are coming up with their product or service and they might gather information from the great examples in the slides.</a:t>
            </a:r>
          </a:p>
          <a:p>
            <a:pPr marL="0" lvl="0" indent="0" algn="l" rtl="0">
              <a:spcBef>
                <a:spcPts val="0"/>
              </a:spcBef>
              <a:spcAft>
                <a:spcPts val="0"/>
              </a:spcAft>
              <a:buNone/>
            </a:pPr>
            <a:endParaRPr lang="en-US" u="none"/>
          </a:p>
          <a:p>
            <a:pPr marL="0" lvl="0" indent="0" algn="l" rtl="0">
              <a:spcBef>
                <a:spcPts val="0"/>
              </a:spcBef>
              <a:spcAft>
                <a:spcPts val="0"/>
              </a:spcAft>
              <a:buSzPts val="1100"/>
              <a:buNone/>
            </a:pPr>
            <a:r>
              <a:rPr lang="en-US"/>
              <a:t>To incorporate the essential skill, provide the following tip when covering this slide:</a:t>
            </a:r>
          </a:p>
          <a:p>
            <a:pPr marL="0" lvl="0" indent="0" algn="l" rtl="0">
              <a:spcBef>
                <a:spcPts val="0"/>
              </a:spcBef>
              <a:spcAft>
                <a:spcPts val="0"/>
              </a:spcAft>
              <a:buSzPts val="1100"/>
              <a:buNone/>
            </a:pPr>
            <a:endParaRPr lang="en-US"/>
          </a:p>
          <a:p>
            <a:pPr marL="171450" lvl="0" indent="-171450" algn="l" rtl="0">
              <a:spcBef>
                <a:spcPts val="0"/>
              </a:spcBef>
              <a:spcAft>
                <a:spcPts val="0"/>
              </a:spcAft>
              <a:buSzPts val="1100"/>
              <a:buFont typeface="Arial" panose="020B0604020202020204" pitchFamily="34" charset="0"/>
              <a:buChar char="•"/>
            </a:pPr>
            <a:r>
              <a:rPr lang="en-GB" i="1"/>
              <a:t>Whilst listening, writing down key information in your workbook can help you when creating your ideas.</a:t>
            </a:r>
            <a:endParaRPr lang="en-US" i="1" u="sng"/>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223713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b="1">
                <a:latin typeface="Arial"/>
                <a:ea typeface="Arial"/>
                <a:cs typeface="Arial"/>
                <a:sym typeface="Arial"/>
              </a:rPr>
              <a:t>Teacher Notes</a:t>
            </a:r>
          </a:p>
          <a:p>
            <a:pPr marL="0" lvl="0" indent="0" algn="l" rtl="0">
              <a:spcBef>
                <a:spcPts val="0"/>
              </a:spcBef>
              <a:spcAft>
                <a:spcPts val="0"/>
              </a:spcAft>
              <a:buSzPts val="1100"/>
              <a:buFont typeface="Arial" panose="020B0604020202020204" pitchFamily="34" charset="0"/>
              <a:buNone/>
            </a:pPr>
            <a:endParaRPr lang="en-US"/>
          </a:p>
          <a:p>
            <a:pPr marL="0" lvl="0" indent="0" algn="l" rtl="0">
              <a:spcBef>
                <a:spcPts val="0"/>
              </a:spcBef>
              <a:spcAft>
                <a:spcPts val="0"/>
              </a:spcAft>
              <a:buSzPts val="1100"/>
              <a:buFont typeface="Arial" panose="020B0604020202020204" pitchFamily="34" charset="0"/>
              <a:buNone/>
            </a:pPr>
            <a:r>
              <a:rPr lang="en-US" b="1"/>
              <a:t>Activity 1 Continued…</a:t>
            </a:r>
          </a:p>
          <a:p>
            <a:pPr marL="0" marR="0" lvl="0" indent="0" algn="l" rtl="0">
              <a:lnSpc>
                <a:spcPct val="100000"/>
              </a:lnSpc>
              <a:spcBef>
                <a:spcPts val="0"/>
              </a:spcBef>
              <a:spcAft>
                <a:spcPts val="0"/>
              </a:spcAft>
              <a:buClr>
                <a:schemeClr val="dk1"/>
              </a:buClr>
              <a:buSzPts val="1200"/>
              <a:buFont typeface="Arial"/>
              <a:buNone/>
            </a:pPr>
            <a:endParaRPr lang="en-US"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US" sz="1200">
                <a:latin typeface="Arial"/>
                <a:ea typeface="Arial"/>
                <a:cs typeface="Arial"/>
                <a:sym typeface="Arial"/>
              </a:rPr>
              <a:t>All businesses, big and small, have to think about the way they make a product or sell a service and if it is sustainable. It is not just about how much money they can make (profit).</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US" sz="120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panose="020B0604020202020204" pitchFamily="34" charset="0"/>
              <a:buChar char="•"/>
            </a:pPr>
            <a:r>
              <a:rPr lang="en-US" sz="1200">
                <a:solidFill>
                  <a:srgbClr val="000000"/>
                </a:solidFill>
                <a:latin typeface="Arial"/>
                <a:ea typeface="Arial"/>
                <a:cs typeface="Arial"/>
                <a:sym typeface="Arial"/>
              </a:rPr>
              <a:t>Whilst profit is an important aspect of running a business, as it will allow you to grow if you invest the money properly, there are other key aspects to consider.</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a:t>In the mid-1990s, John Elkington produced a new way of measuring business results--the 'triple bottom line'. Going beyond profit, this includes environmental and social impacts. </a:t>
            </a:r>
            <a:r>
              <a:rPr lang="en-US" b="1"/>
              <a:t>It is sometimes known as "People, Planet, Profit".</a:t>
            </a:r>
          </a:p>
          <a:p>
            <a:pPr marL="171450" lvl="0" indent="-171450" algn="l" rtl="0">
              <a:lnSpc>
                <a:spcPct val="100000"/>
              </a:lnSpc>
              <a:spcBef>
                <a:spcPts val="0"/>
              </a:spcBef>
              <a:spcAft>
                <a:spcPts val="0"/>
              </a:spcAft>
              <a:buSzPts val="1400"/>
              <a:buFont typeface="Arial" panose="020B0604020202020204" pitchFamily="34" charset="0"/>
              <a:buChar char="•"/>
            </a:pPr>
            <a:r>
              <a:rPr lang="en-US"/>
              <a:t>One way a Fiver business could achieve this is by spending time researching suppliers who operate as sustainably as possible. Another would be to make sure to use eco-friendly packaging to reduce plastic consumption and non-biodegradable waste.</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a:t>You can tell the pupils that they will need to think about all these things once they start to plan in Week 1. </a:t>
            </a:r>
            <a:r>
              <a:rPr lang="en-US"/>
              <a:t>You can direct them towards the ‘Top Tips for Sustainability’ sheet.</a:t>
            </a:r>
          </a:p>
          <a:p>
            <a:pPr marL="0" lvl="0" indent="0" algn="l" rtl="0">
              <a:spcBef>
                <a:spcPts val="0"/>
              </a:spcBef>
              <a:spcAft>
                <a:spcPts val="0"/>
              </a:spcAft>
              <a:buNone/>
            </a:pPr>
            <a:endParaRPr lang="en-US" u="none"/>
          </a:p>
          <a:p>
            <a:pPr marL="0" lvl="0" indent="0" algn="l" rtl="0">
              <a:spcBef>
                <a:spcPts val="0"/>
              </a:spcBef>
              <a:spcAft>
                <a:spcPts val="0"/>
              </a:spcAft>
              <a:buClr>
                <a:schemeClr val="dk1"/>
              </a:buClr>
              <a:buFont typeface="Arial"/>
              <a:buNone/>
            </a:pPr>
            <a:r>
              <a:rPr lang="en-US" b="1"/>
              <a:t>Skills Builder Essential Skills</a:t>
            </a:r>
          </a:p>
          <a:p>
            <a:pPr marL="0" lvl="0" indent="0" algn="l" rtl="0">
              <a:spcBef>
                <a:spcPts val="0"/>
              </a:spcBef>
              <a:spcAft>
                <a:spcPts val="0"/>
              </a:spcAft>
              <a:buClr>
                <a:schemeClr val="dk1"/>
              </a:buClr>
              <a:buFont typeface="Arial"/>
              <a:buNone/>
            </a:pPr>
            <a:r>
              <a:rPr lang="en-US" i="1"/>
              <a:t>Listening - </a:t>
            </a:r>
            <a:r>
              <a:rPr lang="en-US" i="1" u="sng">
                <a:solidFill>
                  <a:schemeClr val="hlink"/>
                </a:solidFill>
                <a:hlinkClick r:id="rId3"/>
              </a:rPr>
              <a:t>Step 5: I listen to others and record important information as I do</a:t>
            </a:r>
            <a:endParaRPr lang="en-US" b="1"/>
          </a:p>
          <a:p>
            <a:pPr marL="0" lvl="0" indent="0" algn="l" rtl="0">
              <a:spcBef>
                <a:spcPts val="0"/>
              </a:spcBef>
              <a:spcAft>
                <a:spcPts val="0"/>
              </a:spcAft>
              <a:buSzPts val="1100"/>
              <a:buNone/>
            </a:pPr>
            <a:r>
              <a:rPr lang="en-US"/>
              <a:t>To incorporate the essential skill, ask the following reflective question when covering this slide:</a:t>
            </a:r>
          </a:p>
          <a:p>
            <a:pPr marL="0" lvl="0" indent="0" algn="l" rtl="0">
              <a:spcBef>
                <a:spcPts val="0"/>
              </a:spcBef>
              <a:spcAft>
                <a:spcPts val="0"/>
              </a:spcAft>
              <a:buSzPts val="1100"/>
              <a:buNone/>
            </a:pPr>
            <a:endParaRPr lang="en-US"/>
          </a:p>
          <a:p>
            <a:pPr marL="171450" lvl="0" indent="-171450" algn="l" rtl="0">
              <a:spcBef>
                <a:spcPts val="0"/>
              </a:spcBef>
              <a:spcAft>
                <a:spcPts val="0"/>
              </a:spcAft>
              <a:buSzPts val="1100"/>
              <a:buFont typeface="Arial" panose="020B0604020202020204" pitchFamily="34" charset="0"/>
              <a:buChar char="•"/>
            </a:pPr>
            <a:r>
              <a:rPr lang="en-US" i="1"/>
              <a:t>Which information would be useful to write down?</a:t>
            </a:r>
          </a:p>
          <a:p>
            <a:pPr marL="0" lvl="0" indent="0" algn="l" rtl="0">
              <a:spcBef>
                <a:spcPts val="0"/>
              </a:spcBef>
              <a:spcAft>
                <a:spcPts val="0"/>
              </a:spcAft>
              <a:buNone/>
            </a:pPr>
            <a:endParaRPr lang="en-US" u="none"/>
          </a:p>
          <a:p>
            <a:pPr marL="0" marR="0" lvl="0" indent="0" algn="l" rtl="0">
              <a:lnSpc>
                <a:spcPct val="100000"/>
              </a:lnSpc>
              <a:spcBef>
                <a:spcPts val="0"/>
              </a:spcBef>
              <a:spcAft>
                <a:spcPts val="0"/>
              </a:spcAft>
              <a:buClr>
                <a:schemeClr val="dk1"/>
              </a:buClr>
              <a:buSzPts val="1200"/>
              <a:buFont typeface="Arial"/>
              <a:buNone/>
            </a:pPr>
            <a:endParaRPr lang="en-US" b="1"/>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51805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Activity 1 Continued…</a:t>
            </a:r>
            <a:endParaRPr lang="en-GB" b="1"/>
          </a:p>
          <a:p>
            <a:endParaRPr lang="en-GB"/>
          </a:p>
          <a:p>
            <a:r>
              <a:rPr lang="en-GB"/>
              <a:t>The Sustainable Development Goals (SDGs), also known as The Global Goals, are a shared agenda to end poverty, fight inequality &amp; injustice and protect the planet. Agreed in 2015 by all countries within UN and set to be completed by 2030. </a:t>
            </a:r>
          </a:p>
          <a:p>
            <a:endParaRPr lang="en-GB"/>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US" b="1"/>
              <a:t>If your pupils do have a clear sustainability focus for their Fiver businesses, they could be in with a chance of winning the ‘Best in Sustainability’ prize for the National Competition!</a:t>
            </a:r>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391044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0000"/>
              </a:lnSpc>
              <a:spcBef>
                <a:spcPts val="0"/>
              </a:spcBef>
              <a:spcAft>
                <a:spcPts val="0"/>
              </a:spcAft>
              <a:buNone/>
            </a:pPr>
            <a:r>
              <a:rPr lang="en-US" sz="1200" b="1">
                <a:latin typeface="Arial"/>
                <a:ea typeface="Arial"/>
                <a:cs typeface="Arial"/>
                <a:sym typeface="Arial"/>
              </a:rPr>
              <a:t>Teacher Notes</a:t>
            </a:r>
          </a:p>
          <a:p>
            <a:pPr marL="0" lvl="0" indent="0" algn="l" rtl="0">
              <a:lnSpc>
                <a:spcPct val="120000"/>
              </a:lnSpc>
              <a:spcBef>
                <a:spcPts val="0"/>
              </a:spcBef>
              <a:spcAft>
                <a:spcPts val="0"/>
              </a:spcAft>
              <a:buNone/>
            </a:pPr>
            <a:endParaRPr lang="en-US" sz="1200" b="1">
              <a:latin typeface="Arial"/>
              <a:ea typeface="Arial"/>
              <a:cs typeface="Arial"/>
              <a:sym typeface="Arial"/>
            </a:endParaRPr>
          </a:p>
          <a:p>
            <a:pPr marL="0" lvl="0" indent="0" algn="l" rtl="0">
              <a:spcBef>
                <a:spcPts val="0"/>
              </a:spcBef>
              <a:spcAft>
                <a:spcPts val="0"/>
              </a:spcAft>
              <a:buSzPts val="1100"/>
              <a:buFont typeface="Arial" panose="020B0604020202020204" pitchFamily="34" charset="0"/>
              <a:buNone/>
            </a:pPr>
            <a:r>
              <a:rPr lang="en-US" b="1"/>
              <a:t>Activity 1 Continued…</a:t>
            </a:r>
          </a:p>
          <a:p>
            <a:pPr marL="0" lvl="0" indent="0" algn="l" rtl="0">
              <a:lnSpc>
                <a:spcPct val="120000"/>
              </a:lnSpc>
              <a:spcBef>
                <a:spcPts val="0"/>
              </a:spcBef>
              <a:spcAft>
                <a:spcPts val="0"/>
              </a:spcAft>
              <a:buNone/>
            </a:pPr>
            <a:r>
              <a:rPr lang="en-US" sz="1200" b="0">
                <a:latin typeface="Arial"/>
                <a:ea typeface="Arial"/>
                <a:cs typeface="Arial"/>
                <a:sym typeface="Arial"/>
              </a:rPr>
              <a:t>Each product and service appears on one mouse click. Ask the pupils to shout out or raise their hands to say if it is a product or a service and why.</a:t>
            </a:r>
          </a:p>
          <a:p>
            <a:pPr marL="0" lvl="0" indent="0" algn="l" rtl="0">
              <a:lnSpc>
                <a:spcPct val="120000"/>
              </a:lnSpc>
              <a:spcBef>
                <a:spcPts val="0"/>
              </a:spcBef>
              <a:spcAft>
                <a:spcPts val="0"/>
              </a:spcAft>
              <a:buNone/>
            </a:pPr>
            <a:endParaRPr lang="en-US"/>
          </a:p>
          <a:p>
            <a:pPr marL="171450" lvl="0" indent="-171450" algn="l" rtl="0">
              <a:lnSpc>
                <a:spcPct val="120000"/>
              </a:lnSpc>
              <a:spcBef>
                <a:spcPts val="0"/>
              </a:spcBef>
              <a:spcAft>
                <a:spcPts val="0"/>
              </a:spcAft>
              <a:buFont typeface="Arial" panose="020B0604020202020204" pitchFamily="34" charset="0"/>
              <a:buChar char="•"/>
            </a:pPr>
            <a:r>
              <a:rPr lang="en-US" sz="1200" b="0">
                <a:latin typeface="Arial"/>
                <a:ea typeface="Arial"/>
                <a:cs typeface="Arial"/>
                <a:sym typeface="Arial"/>
              </a:rPr>
              <a:t>If they are confused or don’t know you can explain what they are.</a:t>
            </a:r>
            <a:endParaRPr lang="en-US"/>
          </a:p>
          <a:p>
            <a:pPr marL="171450" lvl="0" indent="-171450" algn="l" rtl="0">
              <a:lnSpc>
                <a:spcPct val="120000"/>
              </a:lnSpc>
              <a:spcBef>
                <a:spcPts val="0"/>
              </a:spcBef>
              <a:spcAft>
                <a:spcPts val="0"/>
              </a:spcAft>
              <a:buFont typeface="Arial" panose="020B0604020202020204" pitchFamily="34" charset="0"/>
              <a:buChar char="•"/>
            </a:pPr>
            <a:r>
              <a:rPr lang="en-US" sz="1200" b="0">
                <a:latin typeface="Arial"/>
                <a:ea typeface="Arial"/>
                <a:cs typeface="Arial"/>
                <a:sym typeface="Arial"/>
              </a:rPr>
              <a:t>Ask the pupils if they think these are good ideas.</a:t>
            </a:r>
            <a:endParaRPr lang="en-US"/>
          </a:p>
          <a:p>
            <a:pPr marL="171450" lvl="0" indent="-171450" algn="l" rtl="0">
              <a:lnSpc>
                <a:spcPct val="120000"/>
              </a:lnSpc>
              <a:spcBef>
                <a:spcPts val="0"/>
              </a:spcBef>
              <a:spcAft>
                <a:spcPts val="0"/>
              </a:spcAft>
              <a:buFont typeface="Arial" panose="020B0604020202020204" pitchFamily="34" charset="0"/>
              <a:buChar char="•"/>
            </a:pPr>
            <a:r>
              <a:rPr lang="en-US" sz="1200" b="0">
                <a:latin typeface="Arial"/>
                <a:ea typeface="Arial"/>
                <a:cs typeface="Arial"/>
                <a:sym typeface="Arial"/>
              </a:rPr>
              <a:t>Encourage them to start thinking of their own ideas.</a:t>
            </a:r>
            <a:endParaRPr lang="en-US" b="1"/>
          </a:p>
          <a:p>
            <a:pPr marL="0" lvl="0" indent="0" algn="l" rtl="0">
              <a:spcBef>
                <a:spcPts val="0"/>
              </a:spcBef>
              <a:spcAft>
                <a:spcPts val="0"/>
              </a:spcAft>
              <a:buNone/>
            </a:pPr>
            <a:endParaRPr lang="en-US" b="1"/>
          </a:p>
          <a:p>
            <a:pPr marL="0" lvl="0" indent="0" algn="l" rtl="0">
              <a:spcBef>
                <a:spcPts val="0"/>
              </a:spcBef>
              <a:spcAft>
                <a:spcPts val="0"/>
              </a:spcAft>
              <a:buNone/>
            </a:pPr>
            <a:r>
              <a:rPr lang="en-US" b="1"/>
              <a:t>A: Services</a:t>
            </a:r>
            <a:endParaRPr lang="en-US"/>
          </a:p>
          <a:p>
            <a:pPr marL="0" lvl="0" indent="0" algn="l" rtl="0">
              <a:spcBef>
                <a:spcPts val="0"/>
              </a:spcBef>
              <a:spcAft>
                <a:spcPts val="0"/>
              </a:spcAft>
              <a:buNone/>
            </a:pPr>
            <a:r>
              <a:rPr lang="en-US"/>
              <a:t>Dog Walking</a:t>
            </a:r>
          </a:p>
          <a:p>
            <a:pPr marL="0" lvl="0" indent="0" algn="l" rtl="0">
              <a:spcBef>
                <a:spcPts val="0"/>
              </a:spcBef>
              <a:spcAft>
                <a:spcPts val="0"/>
              </a:spcAft>
              <a:buNone/>
            </a:pPr>
            <a:r>
              <a:rPr lang="en-US"/>
              <a:t>Clothes Swap Shop</a:t>
            </a:r>
          </a:p>
          <a:p>
            <a:pPr marL="0" lvl="0" indent="0" algn="l" rtl="0">
              <a:spcBef>
                <a:spcPts val="0"/>
              </a:spcBef>
              <a:spcAft>
                <a:spcPts val="0"/>
              </a:spcAft>
              <a:buNone/>
            </a:pPr>
            <a:r>
              <a:rPr lang="en-US"/>
              <a:t>Sports Tournaments</a:t>
            </a:r>
          </a:p>
          <a:p>
            <a:pPr marL="0" lvl="0" indent="0" algn="l" rtl="0">
              <a:spcBef>
                <a:spcPts val="0"/>
              </a:spcBef>
              <a:spcAft>
                <a:spcPts val="0"/>
              </a:spcAft>
              <a:buNone/>
            </a:pPr>
            <a:r>
              <a:rPr lang="en-US"/>
              <a:t>Food Service</a:t>
            </a:r>
          </a:p>
          <a:p>
            <a:pPr marL="0" lvl="0" indent="0" algn="l" rtl="0">
              <a:spcBef>
                <a:spcPts val="0"/>
              </a:spcBef>
              <a:spcAft>
                <a:spcPts val="0"/>
              </a:spcAft>
              <a:buNone/>
            </a:pPr>
            <a:endParaRPr lang="en-US"/>
          </a:p>
          <a:p>
            <a:pPr marL="0" lvl="0" indent="0" algn="l" rtl="0">
              <a:spcBef>
                <a:spcPts val="0"/>
              </a:spcBef>
              <a:spcAft>
                <a:spcPts val="0"/>
              </a:spcAft>
              <a:buNone/>
            </a:pPr>
            <a:r>
              <a:rPr lang="en-US" b="1"/>
              <a:t>A: Products</a:t>
            </a:r>
            <a:endParaRPr lang="en-US"/>
          </a:p>
          <a:p>
            <a:pPr marL="0" lvl="0" indent="0" algn="l" rtl="0">
              <a:spcBef>
                <a:spcPts val="0"/>
              </a:spcBef>
              <a:spcAft>
                <a:spcPts val="0"/>
              </a:spcAft>
              <a:buNone/>
            </a:pPr>
            <a:r>
              <a:rPr lang="en-US"/>
              <a:t>Greetings Cards</a:t>
            </a:r>
          </a:p>
          <a:p>
            <a:pPr marL="0" lvl="0" indent="0" algn="l" rtl="0">
              <a:spcBef>
                <a:spcPts val="0"/>
              </a:spcBef>
              <a:spcAft>
                <a:spcPts val="0"/>
              </a:spcAft>
              <a:buNone/>
            </a:pPr>
            <a:r>
              <a:rPr lang="en-US"/>
              <a:t>Upcycling Products</a:t>
            </a:r>
          </a:p>
          <a:p>
            <a:pPr marL="0" lvl="0" indent="0" algn="l" rtl="0">
              <a:spcBef>
                <a:spcPts val="0"/>
              </a:spcBef>
              <a:spcAft>
                <a:spcPts val="0"/>
              </a:spcAft>
              <a:buNone/>
            </a:pPr>
            <a:r>
              <a:rPr lang="en-US"/>
              <a:t>Decorating T-Shirts</a:t>
            </a:r>
          </a:p>
          <a:p>
            <a:pPr marL="0" lvl="0" indent="0" algn="l" rtl="0">
              <a:spcBef>
                <a:spcPts val="0"/>
              </a:spcBef>
              <a:spcAft>
                <a:spcPts val="0"/>
              </a:spcAft>
              <a:buNone/>
            </a:pPr>
            <a:r>
              <a:rPr lang="en-US"/>
              <a:t>Making Eco-Friendly Products (e.g. bookmarks, soap, pots etc.)</a:t>
            </a:r>
          </a:p>
          <a:p>
            <a:pPr marL="0" lvl="0" indent="0" algn="l" rtl="0">
              <a:spcBef>
                <a:spcPts val="0"/>
              </a:spcBef>
              <a:spcAft>
                <a:spcPts val="0"/>
              </a:spcAft>
              <a:buNone/>
            </a:pPr>
            <a:r>
              <a:rPr lang="en-US"/>
              <a:t>Making </a:t>
            </a:r>
            <a:r>
              <a:rPr lang="en-US" err="1"/>
              <a:t>Jewellery</a:t>
            </a:r>
            <a:r>
              <a:rPr lang="en-US"/>
              <a:t> and Keyrings</a:t>
            </a:r>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341364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a:p>
          <a:p>
            <a:pPr marL="0" lvl="0" indent="0" algn="l" rtl="0">
              <a:spcBef>
                <a:spcPts val="0"/>
              </a:spcBef>
              <a:spcAft>
                <a:spcPts val="0"/>
              </a:spcAft>
              <a:buNone/>
            </a:pPr>
            <a:r>
              <a:rPr lang="en-US"/>
              <a:t>You can remind the pupils of the ideas you have just talked about. In their teams, or alone if they are working independently, ask them to think about and record their own ideas. Then encourage them to decide which idea they want to use.</a:t>
            </a:r>
          </a:p>
          <a:p>
            <a:pPr marL="0" lvl="0" indent="0" algn="l" rtl="0">
              <a:spcBef>
                <a:spcPts val="0"/>
              </a:spcBef>
              <a:spcAft>
                <a:spcPts val="0"/>
              </a:spcAft>
              <a:buNone/>
            </a:pPr>
            <a:endParaRPr lang="en-US"/>
          </a:p>
          <a:p>
            <a:pPr marL="0" lvl="0" indent="0" algn="l" rtl="0">
              <a:spcBef>
                <a:spcPts val="0"/>
              </a:spcBef>
              <a:spcAft>
                <a:spcPts val="0"/>
              </a:spcAft>
              <a:buNone/>
            </a:pPr>
            <a:r>
              <a:rPr lang="en-US"/>
              <a:t>Firstly, they’ll need to think of what they will be selling – will it be a product or service? They must make sure that the business they create is in the rules of the Fiver Challenge (Teachers please refer to the </a:t>
            </a:r>
            <a:r>
              <a:rPr lang="en-US" b="1"/>
              <a:t>Terms and Conditions</a:t>
            </a:r>
            <a:r>
              <a:rPr lang="en-US"/>
              <a:t>).</a:t>
            </a:r>
          </a:p>
          <a:p>
            <a:pPr marL="0" lvl="0" indent="0" algn="l" rtl="0">
              <a:spcBef>
                <a:spcPts val="0"/>
              </a:spcBef>
              <a:spcAft>
                <a:spcPts val="0"/>
              </a:spcAft>
              <a:buNone/>
            </a:pPr>
            <a:endParaRPr lang="en-US"/>
          </a:p>
          <a:p>
            <a:pPr marL="0" lvl="0" indent="0" algn="l" rtl="0">
              <a:spcBef>
                <a:spcPts val="0"/>
              </a:spcBef>
              <a:spcAft>
                <a:spcPts val="0"/>
              </a:spcAft>
              <a:buClr>
                <a:schemeClr val="dk1"/>
              </a:buClr>
              <a:buFont typeface="Arial"/>
              <a:buNone/>
            </a:pPr>
            <a:r>
              <a:rPr lang="en-US" b="1"/>
              <a:t>Skills Builder Essential Skills</a:t>
            </a:r>
            <a:endParaRPr lang="en-US"/>
          </a:p>
          <a:p>
            <a:pPr marL="0" lvl="0" indent="0" algn="l" rtl="0">
              <a:spcBef>
                <a:spcPts val="0"/>
              </a:spcBef>
              <a:spcAft>
                <a:spcPts val="0"/>
              </a:spcAft>
              <a:buNone/>
            </a:pPr>
            <a:r>
              <a:rPr lang="en-US" i="1"/>
              <a:t>Aiming High - </a:t>
            </a:r>
            <a:r>
              <a:rPr lang="en-US" i="1" u="sng">
                <a:solidFill>
                  <a:schemeClr val="hlink"/>
                </a:solidFill>
                <a:hlinkClick r:id="rId3"/>
              </a:rPr>
              <a:t>Step 4: I work with a positive approach to new challenges.</a:t>
            </a:r>
            <a:endParaRPr lang="en-US" i="1"/>
          </a:p>
          <a:p>
            <a:pPr marL="0" lvl="0" indent="0" algn="l" rtl="0">
              <a:spcBef>
                <a:spcPts val="0"/>
              </a:spcBef>
              <a:spcAft>
                <a:spcPts val="0"/>
              </a:spcAft>
              <a:buNone/>
            </a:pPr>
            <a:r>
              <a:rPr lang="en-US"/>
              <a:t>Aiming High is the ability to set clear, tangible goals and devise a robust route to achieving them. Explain to students that they will undoubtedly encounter challenges across the project but that it’s important to have a positive attitude to new challenges. Students could talk about why they think it is necessary to do this.</a:t>
            </a:r>
          </a:p>
          <a:p>
            <a:pPr marL="0" lvl="0" indent="0" algn="l" rtl="0">
              <a:spcBef>
                <a:spcPts val="0"/>
              </a:spcBef>
              <a:spcAft>
                <a:spcPts val="0"/>
              </a:spcAft>
              <a:buNone/>
            </a:pPr>
            <a:endParaRPr lang="en-US"/>
          </a:p>
          <a:p>
            <a:pPr marL="0" lvl="0" indent="0" algn="l" rtl="0">
              <a:spcBef>
                <a:spcPts val="0"/>
              </a:spcBef>
              <a:spcAft>
                <a:spcPts val="0"/>
              </a:spcAft>
              <a:buNone/>
            </a:pPr>
            <a:r>
              <a:rPr lang="en-US"/>
              <a:t>To incorporate the essential skill, ask the following reflective question when covering this slide:</a:t>
            </a:r>
          </a:p>
          <a:p>
            <a:pPr marL="0" lvl="0" indent="0" algn="l" rtl="0">
              <a:spcBef>
                <a:spcPts val="0"/>
              </a:spcBef>
              <a:spcAft>
                <a:spcPts val="0"/>
              </a:spcAft>
              <a:buNone/>
            </a:pPr>
            <a:endParaRPr lang="en-US"/>
          </a:p>
          <a:p>
            <a:pPr marL="171450" lvl="0" indent="-171450" algn="l" rtl="0">
              <a:spcBef>
                <a:spcPts val="0"/>
              </a:spcBef>
              <a:spcAft>
                <a:spcPts val="0"/>
              </a:spcAft>
              <a:buFont typeface="Arial" panose="020B0604020202020204" pitchFamily="34" charset="0"/>
              <a:buChar char="•"/>
            </a:pPr>
            <a:r>
              <a:rPr lang="en-GB" i="1"/>
              <a:t>Why is it important to have a positive attitude when dealing with challenges during this project?</a:t>
            </a:r>
            <a:endParaRPr lang="en-US" i="1"/>
          </a:p>
          <a:p>
            <a:pPr marL="0" lvl="0" indent="0" algn="l" rtl="0">
              <a:spcBef>
                <a:spcPts val="0"/>
              </a:spcBef>
              <a:spcAft>
                <a:spcPts val="0"/>
              </a:spcAft>
              <a:buNone/>
            </a:pPr>
            <a:endParaRPr lang="en-US"/>
          </a:p>
          <a:p>
            <a:pPr marL="0" lvl="0" indent="0" algn="l" rtl="0">
              <a:spcBef>
                <a:spcPts val="0"/>
              </a:spcBef>
              <a:spcAft>
                <a:spcPts val="0"/>
              </a:spcAft>
              <a:buNone/>
            </a:pPr>
            <a:endParaRPr lang="en-US"/>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46818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lvl="0" indent="0" algn="l" rtl="0">
              <a:spcBef>
                <a:spcPts val="0"/>
              </a:spcBef>
              <a:spcAft>
                <a:spcPts val="0"/>
              </a:spcAft>
              <a:buNone/>
            </a:pPr>
            <a:endParaRPr lang="en-US" b="1"/>
          </a:p>
          <a:p>
            <a:pPr marL="0" lvl="0" indent="0" algn="l" rtl="0">
              <a:spcBef>
                <a:spcPts val="0"/>
              </a:spcBef>
              <a:spcAft>
                <a:spcPts val="0"/>
              </a:spcAft>
              <a:buNone/>
            </a:pPr>
            <a:r>
              <a:rPr lang="en-US" b="0"/>
              <a:t>This slide maps out what resources are available to pupils during Week 1.</a:t>
            </a:r>
            <a:endParaRPr lang="en-US"/>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52482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037A-3B6D-C6EB-D7FE-B84F664B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75D67-E464-0375-5892-7AFA30D4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FAA3D-6D5C-2ECA-C1D0-A644F8519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1"/>
              <a:t>Teacher Notes</a:t>
            </a:r>
          </a:p>
          <a:p>
            <a:pPr marL="0" lvl="0" indent="0" algn="l" rtl="0">
              <a:spcBef>
                <a:spcPts val="0"/>
              </a:spcBef>
              <a:spcAft>
                <a:spcPts val="0"/>
              </a:spcAft>
              <a:buClr>
                <a:schemeClr val="dk1"/>
              </a:buClr>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0"/>
              <a:t>Following the available resources for Week 1, this slide maps out what specifically pupils will need to do during Week 1.</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b="0"/>
          </a:p>
          <a:p>
            <a:pPr marL="0" lvl="0" indent="0" algn="l" rtl="0">
              <a:spcBef>
                <a:spcPts val="0"/>
              </a:spcBef>
              <a:spcAft>
                <a:spcPts val="0"/>
              </a:spcAft>
              <a:buClr>
                <a:schemeClr val="dk1"/>
              </a:buClr>
              <a:buFont typeface="Arial"/>
              <a:buNone/>
            </a:pPr>
            <a:r>
              <a:rPr lang="en-US" b="1"/>
              <a:t>Skills Builder Essential Skills</a:t>
            </a:r>
          </a:p>
          <a:p>
            <a:pPr marL="0" lvl="0" indent="0" algn="l" rtl="0">
              <a:spcBef>
                <a:spcPts val="0"/>
              </a:spcBef>
              <a:spcAft>
                <a:spcPts val="0"/>
              </a:spcAft>
              <a:buClr>
                <a:schemeClr val="dk1"/>
              </a:buClr>
              <a:buFont typeface="Arial"/>
              <a:buNone/>
            </a:pPr>
            <a:r>
              <a:rPr lang="en-US" i="1"/>
              <a:t>Teamwork - </a:t>
            </a:r>
            <a:r>
              <a:rPr lang="en-US" i="1" u="sng">
                <a:solidFill>
                  <a:schemeClr val="hlink"/>
                </a:solidFill>
                <a:hlinkClick r:id="rId3"/>
              </a:rPr>
              <a:t>Step 4: I work well with others by supporting them if I can do so.</a:t>
            </a:r>
            <a:endParaRPr lang="en-US"/>
          </a:p>
          <a:p>
            <a:pPr marL="0" lvl="0" indent="0" algn="l" rtl="0">
              <a:spcBef>
                <a:spcPts val="0"/>
              </a:spcBef>
              <a:spcAft>
                <a:spcPts val="0"/>
              </a:spcAft>
              <a:buClr>
                <a:schemeClr val="dk1"/>
              </a:buClr>
              <a:buFont typeface="Arial"/>
              <a:buNone/>
            </a:pPr>
            <a:r>
              <a:rPr lang="en-US"/>
              <a:t>Teamwork is the skill of working cooperatively with others towards achieving a shared goal. Explain that across the challenge students will need to support each other and discuss what this might look like and why it is important. Students could identify situations for this week’s task where they think they will need to support others.</a:t>
            </a:r>
          </a:p>
          <a:p>
            <a:pPr marL="0" lvl="0" indent="0" algn="l" rtl="0">
              <a:spcBef>
                <a:spcPts val="0"/>
              </a:spcBef>
              <a:spcAft>
                <a:spcPts val="0"/>
              </a:spcAft>
              <a:buClr>
                <a:schemeClr val="dk1"/>
              </a:buClr>
              <a:buFont typeface="Arial"/>
              <a:buNone/>
            </a:pPr>
            <a:endParaRPr lang="en-US"/>
          </a:p>
          <a:p>
            <a:pPr marL="0" lvl="0" indent="0" algn="l" rtl="0">
              <a:spcBef>
                <a:spcPts val="0"/>
              </a:spcBef>
              <a:spcAft>
                <a:spcPts val="0"/>
              </a:spcAft>
              <a:buNone/>
            </a:pPr>
            <a:r>
              <a:rPr lang="en-US"/>
              <a:t>To incorporate the essential skill, ask the following reflective question when covering this slide:</a:t>
            </a:r>
          </a:p>
          <a:p>
            <a:pPr marL="0" lvl="0" indent="0" algn="l" rtl="0">
              <a:spcBef>
                <a:spcPts val="0"/>
              </a:spcBef>
              <a:spcAft>
                <a:spcPts val="0"/>
              </a:spcAft>
              <a:buNone/>
            </a:pPr>
            <a:endParaRPr lang="en-US"/>
          </a:p>
          <a:p>
            <a:pPr marL="171450" lvl="0" indent="-171450" algn="l" rtl="0">
              <a:spcBef>
                <a:spcPts val="0"/>
              </a:spcBef>
              <a:spcAft>
                <a:spcPts val="0"/>
              </a:spcAft>
              <a:buFont typeface="Arial" panose="020B0604020202020204" pitchFamily="34" charset="0"/>
              <a:buChar char="•"/>
            </a:pPr>
            <a:r>
              <a:rPr lang="en-US" i="1"/>
              <a:t>How can you support your team members, and why is this important for the challenge?</a:t>
            </a:r>
            <a:endParaRPr lang="en-US" i="1" u="none" strike="noStrike" cap="none">
              <a:solidFill>
                <a:srgbClr val="000000"/>
              </a:solidFill>
            </a:endParaRPr>
          </a:p>
          <a:p>
            <a:pPr marL="0" lvl="0" indent="0" algn="l" rtl="0">
              <a:spcBef>
                <a:spcPts val="0"/>
              </a:spcBef>
              <a:spcAft>
                <a:spcPts val="0"/>
              </a:spcAft>
              <a:buClr>
                <a:schemeClr val="dk1"/>
              </a:buClr>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b="0"/>
          </a:p>
          <a:p>
            <a:pPr marL="0" lvl="0" indent="0" algn="l" rtl="0">
              <a:spcBef>
                <a:spcPts val="0"/>
              </a:spcBef>
              <a:spcAft>
                <a:spcPts val="0"/>
              </a:spcAft>
              <a:buClr>
                <a:schemeClr val="dk1"/>
              </a:buClr>
              <a:buFont typeface="Arial"/>
              <a:buNone/>
            </a:pPr>
            <a:endParaRPr lang="en-US"/>
          </a:p>
          <a:p>
            <a:endParaRPr lang="en-GB"/>
          </a:p>
        </p:txBody>
      </p:sp>
      <p:sp>
        <p:nvSpPr>
          <p:cNvPr id="4" name="Slide Number Placeholder 3">
            <a:extLst>
              <a:ext uri="{FF2B5EF4-FFF2-40B4-BE49-F238E27FC236}">
                <a16:creationId xmlns:a16="http://schemas.microsoft.com/office/drawing/2014/main" id="{A62CAD27-15EA-7D1C-8167-30B6710862ED}"/>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216865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slide is intended to </a:t>
            </a:r>
            <a:r>
              <a:rPr lang="en-US" b="0" err="1"/>
              <a:t>summarise</a:t>
            </a:r>
            <a:r>
              <a:rPr lang="en-US" b="0"/>
              <a:t> ideas for the pupils before moving forward.</a:t>
            </a:r>
            <a:endParaRPr lang="en-US"/>
          </a:p>
          <a:p>
            <a:pPr marL="0" lvl="0" indent="0" algn="l" rtl="0">
              <a:spcBef>
                <a:spcPts val="0"/>
              </a:spcBef>
              <a:spcAft>
                <a:spcPts val="0"/>
              </a:spcAft>
              <a:buNone/>
            </a:pPr>
            <a:endParaRPr lang="en-US"/>
          </a:p>
          <a:p>
            <a:pPr marL="0" lvl="0" indent="0" algn="l" rtl="0">
              <a:spcBef>
                <a:spcPts val="0"/>
              </a:spcBef>
              <a:spcAft>
                <a:spcPts val="0"/>
              </a:spcAft>
              <a:buClr>
                <a:schemeClr val="dk1"/>
              </a:buClr>
              <a:buFont typeface="Arial"/>
              <a:buNone/>
            </a:pPr>
            <a:r>
              <a:rPr lang="en-US" b="1"/>
              <a:t>Skills Builder Essential Skills</a:t>
            </a:r>
          </a:p>
          <a:p>
            <a:pPr marL="0" lvl="0" indent="0" algn="l" rtl="0">
              <a:spcBef>
                <a:spcPts val="0"/>
              </a:spcBef>
              <a:spcAft>
                <a:spcPts val="0"/>
              </a:spcAft>
              <a:buClr>
                <a:schemeClr val="dk1"/>
              </a:buClr>
              <a:buFont typeface="Arial"/>
              <a:buNone/>
            </a:pPr>
            <a:r>
              <a:rPr lang="en-US" i="1"/>
              <a:t>Teamwork - </a:t>
            </a:r>
            <a:r>
              <a:rPr lang="en-US" i="1" u="sng">
                <a:solidFill>
                  <a:schemeClr val="hlink"/>
                </a:solidFill>
                <a:hlinkClick r:id="rId3"/>
              </a:rPr>
              <a:t>Step 4: I work well with others by supporting them if I can do so.</a:t>
            </a:r>
            <a:endParaRPr lang="en-US" b="1"/>
          </a:p>
          <a:p>
            <a:pPr marL="0" lvl="0" indent="0" algn="l" rtl="0">
              <a:spcBef>
                <a:spcPts val="0"/>
              </a:spcBef>
              <a:spcAft>
                <a:spcPts val="0"/>
              </a:spcAft>
              <a:buClr>
                <a:schemeClr val="dk1"/>
              </a:buClr>
              <a:buSzPts val="1100"/>
              <a:buFont typeface="Arial"/>
              <a:buNone/>
            </a:pPr>
            <a:r>
              <a:rPr lang="en-US"/>
              <a:t>To incorporate the essential skill, ask the following reflective question when covering this slide: </a:t>
            </a:r>
          </a:p>
          <a:p>
            <a:pPr marL="0" lvl="0" indent="0" algn="l" rtl="0">
              <a:spcBef>
                <a:spcPts val="0"/>
              </a:spcBef>
              <a:spcAft>
                <a:spcPts val="0"/>
              </a:spcAft>
              <a:buClr>
                <a:schemeClr val="dk1"/>
              </a:buClr>
              <a:buSzPts val="1100"/>
              <a:buFont typeface="Arial"/>
              <a:buNone/>
            </a:pPr>
            <a:endParaRPr lang="en-US" i="1"/>
          </a:p>
          <a:p>
            <a:pPr marL="171450" lvl="0" indent="-171450" algn="l" rtl="0">
              <a:spcBef>
                <a:spcPts val="0"/>
              </a:spcBef>
              <a:spcAft>
                <a:spcPts val="0"/>
              </a:spcAft>
              <a:buClr>
                <a:schemeClr val="dk1"/>
              </a:buClr>
              <a:buSzPts val="1100"/>
              <a:buFont typeface="Arial" panose="020B0604020202020204" pitchFamily="34" charset="0"/>
              <a:buChar char="•"/>
            </a:pPr>
            <a:r>
              <a:rPr lang="en-US" i="1"/>
              <a:t>What does it mean to support other people?</a:t>
            </a:r>
          </a:p>
          <a:p>
            <a:pPr marL="0" lvl="0" indent="0" algn="l" rtl="0">
              <a:spcBef>
                <a:spcPts val="0"/>
              </a:spcBef>
              <a:spcAft>
                <a:spcPts val="0"/>
              </a:spcAft>
              <a:buClr>
                <a:schemeClr val="dk1"/>
              </a:buClr>
              <a:buSzPts val="1100"/>
              <a:buFont typeface="Arial"/>
              <a:buNone/>
            </a:pPr>
            <a:endParaRPr lang="en-US" i="1"/>
          </a:p>
          <a:p>
            <a:endParaRPr lang="en-GB"/>
          </a:p>
          <a:p>
            <a:endParaRPr lang="en-GB"/>
          </a:p>
        </p:txBody>
      </p:sp>
      <p:sp>
        <p:nvSpPr>
          <p:cNvPr id="4" name="Slide Number Placeholder 3"/>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3677496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ED51C-726A-A432-5BD4-B5756263793B}"/>
              </a:ext>
            </a:extLst>
          </p:cNvPr>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2" name="Text Placeholder 2">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3" name="Text Placeholder 2">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userDrawn="1"/>
        </p:nvSpPr>
        <p:spPr>
          <a:xfrm>
            <a:off x="3049199" y="0"/>
            <a:ext cx="3049200" cy="6858000"/>
          </a:xfrm>
          <a:prstGeom prst="rect">
            <a:avLst/>
          </a:prstGeom>
          <a:solidFill>
            <a:schemeClr val="accent1">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Content Placeholder 42">
            <a:extLst>
              <a:ext uri="{FF2B5EF4-FFF2-40B4-BE49-F238E27FC236}">
                <a16:creationId xmlns:a16="http://schemas.microsoft.com/office/drawing/2014/main" id="{906F3287-C414-D9AF-17AD-772318DDA02A}"/>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31" name="Text Placeholder 47">
            <a:extLst>
              <a:ext uri="{FF2B5EF4-FFF2-40B4-BE49-F238E27FC236}">
                <a16:creationId xmlns:a16="http://schemas.microsoft.com/office/drawing/2014/main" id="{F8DB69BF-32AA-202D-C704-3F7A516A3536}"/>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32" name="Text Placeholder 49">
            <a:extLst>
              <a:ext uri="{FF2B5EF4-FFF2-40B4-BE49-F238E27FC236}">
                <a16:creationId xmlns:a16="http://schemas.microsoft.com/office/drawing/2014/main" id="{1C3C1BB0-177E-5638-14BD-E9C3B72E0246}"/>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33" name="Content Placeholder 42">
            <a:extLst>
              <a:ext uri="{FF2B5EF4-FFF2-40B4-BE49-F238E27FC236}">
                <a16:creationId xmlns:a16="http://schemas.microsoft.com/office/drawing/2014/main" id="{793BE3C0-A964-87D1-E10B-5CC7861E9DD3}"/>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34" name="Text Placeholder 47">
            <a:extLst>
              <a:ext uri="{FF2B5EF4-FFF2-40B4-BE49-F238E27FC236}">
                <a16:creationId xmlns:a16="http://schemas.microsoft.com/office/drawing/2014/main" id="{7790AEF7-7655-734B-1169-0FBE58FDE885}"/>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35" name="Text Placeholder 49">
            <a:extLst>
              <a:ext uri="{FF2B5EF4-FFF2-40B4-BE49-F238E27FC236}">
                <a16:creationId xmlns:a16="http://schemas.microsoft.com/office/drawing/2014/main" id="{51BB1AC9-26DC-A593-0588-3E71AB7AB2F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36" name="Content Placeholder 42">
            <a:extLst>
              <a:ext uri="{FF2B5EF4-FFF2-40B4-BE49-F238E27FC236}">
                <a16:creationId xmlns:a16="http://schemas.microsoft.com/office/drawing/2014/main" id="{4D939D70-031A-1475-BB7E-F727DB65A1CA}"/>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37" name="Text Placeholder 47">
            <a:extLst>
              <a:ext uri="{FF2B5EF4-FFF2-40B4-BE49-F238E27FC236}">
                <a16:creationId xmlns:a16="http://schemas.microsoft.com/office/drawing/2014/main" id="{94B9C487-01B2-9EAA-BD97-00EA8499DC1F}"/>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38" name="Text Placeholder 49">
            <a:extLst>
              <a:ext uri="{FF2B5EF4-FFF2-40B4-BE49-F238E27FC236}">
                <a16:creationId xmlns:a16="http://schemas.microsoft.com/office/drawing/2014/main" id="{B36CEF2A-52E5-E522-8D49-237858ADEB8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39" name="Content Placeholder 42">
            <a:extLst>
              <a:ext uri="{FF2B5EF4-FFF2-40B4-BE49-F238E27FC236}">
                <a16:creationId xmlns:a16="http://schemas.microsoft.com/office/drawing/2014/main" id="{0951C1D1-7EDC-B2BE-B15E-CC704619E22B}"/>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40" name="Text Placeholder 47">
            <a:extLst>
              <a:ext uri="{FF2B5EF4-FFF2-40B4-BE49-F238E27FC236}">
                <a16:creationId xmlns:a16="http://schemas.microsoft.com/office/drawing/2014/main" id="{CC3D7C35-B482-A7E0-2B26-14894DDE56E0}"/>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41" name="Text Placeholder 49">
            <a:extLst>
              <a:ext uri="{FF2B5EF4-FFF2-40B4-BE49-F238E27FC236}">
                <a16:creationId xmlns:a16="http://schemas.microsoft.com/office/drawing/2014/main" id="{9E77944E-46B0-1772-0BE1-8D28592F74A3}"/>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Tree>
    <p:extLst>
      <p:ext uri="{BB962C8B-B14F-4D97-AF65-F5344CB8AC3E}">
        <p14:creationId xmlns:p14="http://schemas.microsoft.com/office/powerpoint/2010/main" val="24132998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6952B0-B2EC-933E-3D55-733C8C4ED945}"/>
              </a:ext>
            </a:extLst>
          </p:cNvPr>
          <p:cNvSpPr/>
          <p:nvPr userDrawn="1"/>
        </p:nvSpPr>
        <p:spPr>
          <a:xfrm>
            <a:off x="0" y="-1"/>
            <a:ext cx="12192000" cy="56043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58E057CE-B397-DBBD-17DE-AF2C9DE689E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4" name="Text Placeholder 2">
            <a:extLst>
              <a:ext uri="{FF2B5EF4-FFF2-40B4-BE49-F238E27FC236}">
                <a16:creationId xmlns:a16="http://schemas.microsoft.com/office/drawing/2014/main" id="{D9AA28D8-B2B3-DFF0-CEC2-C84ECDBCCE0D}"/>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spTree>
    <p:extLst>
      <p:ext uri="{BB962C8B-B14F-4D97-AF65-F5344CB8AC3E}">
        <p14:creationId xmlns:p14="http://schemas.microsoft.com/office/powerpoint/2010/main" val="302054076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701D29C2-4C48-B02F-25EC-BF77642D939D}"/>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EF9F0425-DDD4-4C1A-6836-1998C16351BE}"/>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0189711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ED89AF7-093E-46C2-8561-FB01B24341C9}"/>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A5984976-D47C-54A2-6343-8EEABB67C83E}"/>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10025712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a:t>Insert text</a:t>
            </a:r>
            <a:endParaRPr lang="en-GB"/>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a:t>Insert image</a:t>
            </a:r>
          </a:p>
        </p:txBody>
      </p:sp>
    </p:spTree>
    <p:extLst>
      <p:ext uri="{BB962C8B-B14F-4D97-AF65-F5344CB8AC3E}">
        <p14:creationId xmlns:p14="http://schemas.microsoft.com/office/powerpoint/2010/main" val="30684439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6">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6">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2943AC60-5F56-375B-3AF1-812DB44CA2DC}"/>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19" name="Text Placeholder 47">
            <a:extLst>
              <a:ext uri="{FF2B5EF4-FFF2-40B4-BE49-F238E27FC236}">
                <a16:creationId xmlns:a16="http://schemas.microsoft.com/office/drawing/2014/main" id="{E755FDEA-F99A-138B-FEAB-95DBD522B33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0" name="Text Placeholder 49">
            <a:extLst>
              <a:ext uri="{FF2B5EF4-FFF2-40B4-BE49-F238E27FC236}">
                <a16:creationId xmlns:a16="http://schemas.microsoft.com/office/drawing/2014/main" id="{DDAF3714-DB24-B0E5-4CB2-E6730207EA29}"/>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1" name="Content Placeholder 42">
            <a:extLst>
              <a:ext uri="{FF2B5EF4-FFF2-40B4-BE49-F238E27FC236}">
                <a16:creationId xmlns:a16="http://schemas.microsoft.com/office/drawing/2014/main" id="{79214D88-1F0C-956C-758E-20E1BD03EE0D}"/>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2" name="Text Placeholder 47">
            <a:extLst>
              <a:ext uri="{FF2B5EF4-FFF2-40B4-BE49-F238E27FC236}">
                <a16:creationId xmlns:a16="http://schemas.microsoft.com/office/drawing/2014/main" id="{C7FCD7D0-C8E7-A1FA-0EA7-B0F14A6D8D82}"/>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3" name="Text Placeholder 49">
            <a:extLst>
              <a:ext uri="{FF2B5EF4-FFF2-40B4-BE49-F238E27FC236}">
                <a16:creationId xmlns:a16="http://schemas.microsoft.com/office/drawing/2014/main" id="{3FEB2687-30A6-1000-D8EC-22F602D87D7F}"/>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4" name="Content Placeholder 42">
            <a:extLst>
              <a:ext uri="{FF2B5EF4-FFF2-40B4-BE49-F238E27FC236}">
                <a16:creationId xmlns:a16="http://schemas.microsoft.com/office/drawing/2014/main" id="{4CE03A85-CB6C-D686-3EA1-24F20A58D2A8}"/>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5" name="Text Placeholder 47">
            <a:extLst>
              <a:ext uri="{FF2B5EF4-FFF2-40B4-BE49-F238E27FC236}">
                <a16:creationId xmlns:a16="http://schemas.microsoft.com/office/drawing/2014/main" id="{2827C236-B785-DEBF-9163-BDE09D58A558}"/>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6" name="Text Placeholder 49">
            <a:extLst>
              <a:ext uri="{FF2B5EF4-FFF2-40B4-BE49-F238E27FC236}">
                <a16:creationId xmlns:a16="http://schemas.microsoft.com/office/drawing/2014/main" id="{DFD4D2B0-380F-4363-58EE-EDD313EC9AC2}"/>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7" name="Content Placeholder 42">
            <a:extLst>
              <a:ext uri="{FF2B5EF4-FFF2-40B4-BE49-F238E27FC236}">
                <a16:creationId xmlns:a16="http://schemas.microsoft.com/office/drawing/2014/main" id="{6A3FF7DC-E2FB-D2AB-EA80-13F67A48D030}"/>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8" name="Text Placeholder 47">
            <a:extLst>
              <a:ext uri="{FF2B5EF4-FFF2-40B4-BE49-F238E27FC236}">
                <a16:creationId xmlns:a16="http://schemas.microsoft.com/office/drawing/2014/main" id="{5AAEFD77-4099-435F-7A72-AC61EF4AFBF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9" name="Text Placeholder 49">
            <a:extLst>
              <a:ext uri="{FF2B5EF4-FFF2-40B4-BE49-F238E27FC236}">
                <a16:creationId xmlns:a16="http://schemas.microsoft.com/office/drawing/2014/main" id="{BFF8AF91-CC92-EDAD-B3A8-D1E9D6E4F31E}"/>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Tree>
    <p:extLst>
      <p:ext uri="{BB962C8B-B14F-4D97-AF65-F5344CB8AC3E}">
        <p14:creationId xmlns:p14="http://schemas.microsoft.com/office/powerpoint/2010/main" val="271079424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6864A-A786-E4BF-AA0D-67BEEC09D218}"/>
              </a:ext>
            </a:extLst>
          </p:cNvPr>
          <p:cNvSpPr/>
          <p:nvPr userDrawn="1"/>
        </p:nvSpPr>
        <p:spPr>
          <a:xfrm>
            <a:off x="0" y="-1"/>
            <a:ext cx="12192000" cy="5604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24F01BD1-5369-ED7F-7AF6-86A39CF205DB}"/>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4" name="Text Placeholder 2">
            <a:extLst>
              <a:ext uri="{FF2B5EF4-FFF2-40B4-BE49-F238E27FC236}">
                <a16:creationId xmlns:a16="http://schemas.microsoft.com/office/drawing/2014/main" id="{EE576C45-170C-153F-600C-52306E0F068B}"/>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spTree>
    <p:extLst>
      <p:ext uri="{BB962C8B-B14F-4D97-AF65-F5344CB8AC3E}">
        <p14:creationId xmlns:p14="http://schemas.microsoft.com/office/powerpoint/2010/main" val="294181305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E058C7C-04AD-D7B5-330F-64E0AF2D9125}"/>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7036CBEE-0FD5-4D58-65B1-78657054A91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199356776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a:extLst>
              <a:ext uri="{FF2B5EF4-FFF2-40B4-BE49-F238E27FC236}">
                <a16:creationId xmlns:a16="http://schemas.microsoft.com/office/drawing/2014/main" id="{804B6669-3816-BECC-04F7-D903DB788186}"/>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D4543BE-3767-65B9-BB8B-3B6CC2A36960}"/>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11515400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a:t>Insert text</a:t>
            </a:r>
            <a:endParaRPr lang="en-GB"/>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a:t>Insert image</a:t>
            </a:r>
          </a:p>
        </p:txBody>
      </p:sp>
    </p:spTree>
    <p:extLst>
      <p:ext uri="{BB962C8B-B14F-4D97-AF65-F5344CB8AC3E}">
        <p14:creationId xmlns:p14="http://schemas.microsoft.com/office/powerpoint/2010/main" val="20451978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3">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Content Placeholder 42">
            <a:extLst>
              <a:ext uri="{FF2B5EF4-FFF2-40B4-BE49-F238E27FC236}">
                <a16:creationId xmlns:a16="http://schemas.microsoft.com/office/drawing/2014/main" id="{ACDADC17-2D58-C821-2D5A-B5F5666DA6B7}"/>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19" name="Text Placeholder 47">
            <a:extLst>
              <a:ext uri="{FF2B5EF4-FFF2-40B4-BE49-F238E27FC236}">
                <a16:creationId xmlns:a16="http://schemas.microsoft.com/office/drawing/2014/main" id="{080941A8-8732-21B0-3303-C2D2C7E39BE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0" name="Text Placeholder 49">
            <a:extLst>
              <a:ext uri="{FF2B5EF4-FFF2-40B4-BE49-F238E27FC236}">
                <a16:creationId xmlns:a16="http://schemas.microsoft.com/office/drawing/2014/main" id="{3104FDFA-C649-C2CE-9FAB-B51379125A48}"/>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1" name="Content Placeholder 42">
            <a:extLst>
              <a:ext uri="{FF2B5EF4-FFF2-40B4-BE49-F238E27FC236}">
                <a16:creationId xmlns:a16="http://schemas.microsoft.com/office/drawing/2014/main" id="{621C16F5-0850-983A-02A7-6C6EB98EE030}"/>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2" name="Text Placeholder 47">
            <a:extLst>
              <a:ext uri="{FF2B5EF4-FFF2-40B4-BE49-F238E27FC236}">
                <a16:creationId xmlns:a16="http://schemas.microsoft.com/office/drawing/2014/main" id="{59519DB3-112B-9308-E123-630B3FC48D9A}"/>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3" name="Text Placeholder 49">
            <a:extLst>
              <a:ext uri="{FF2B5EF4-FFF2-40B4-BE49-F238E27FC236}">
                <a16:creationId xmlns:a16="http://schemas.microsoft.com/office/drawing/2014/main" id="{92F5EC90-93B4-996E-6B18-50BB5958AAD9}"/>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4" name="Content Placeholder 42">
            <a:extLst>
              <a:ext uri="{FF2B5EF4-FFF2-40B4-BE49-F238E27FC236}">
                <a16:creationId xmlns:a16="http://schemas.microsoft.com/office/drawing/2014/main" id="{F58C3C4C-F77D-FF7B-30BF-835CDE3B220E}"/>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5" name="Text Placeholder 47">
            <a:extLst>
              <a:ext uri="{FF2B5EF4-FFF2-40B4-BE49-F238E27FC236}">
                <a16:creationId xmlns:a16="http://schemas.microsoft.com/office/drawing/2014/main" id="{8A6E9B6E-26CC-37B0-BA3B-9BA7F3548EA9}"/>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6" name="Text Placeholder 49">
            <a:extLst>
              <a:ext uri="{FF2B5EF4-FFF2-40B4-BE49-F238E27FC236}">
                <a16:creationId xmlns:a16="http://schemas.microsoft.com/office/drawing/2014/main" id="{6A508437-CF6A-CDD2-59D1-DB9575C0B52F}"/>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7" name="Content Placeholder 42">
            <a:extLst>
              <a:ext uri="{FF2B5EF4-FFF2-40B4-BE49-F238E27FC236}">
                <a16:creationId xmlns:a16="http://schemas.microsoft.com/office/drawing/2014/main" id="{907519CA-8365-2D28-9741-0E14835CF71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8" name="Text Placeholder 47">
            <a:extLst>
              <a:ext uri="{FF2B5EF4-FFF2-40B4-BE49-F238E27FC236}">
                <a16:creationId xmlns:a16="http://schemas.microsoft.com/office/drawing/2014/main" id="{A1534498-3E35-7F0C-EAA0-2A676AB5F82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9" name="Text Placeholder 49">
            <a:extLst>
              <a:ext uri="{FF2B5EF4-FFF2-40B4-BE49-F238E27FC236}">
                <a16:creationId xmlns:a16="http://schemas.microsoft.com/office/drawing/2014/main" id="{483072E6-3818-E586-37F1-6420782D6565}"/>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Tree>
    <p:extLst>
      <p:ext uri="{BB962C8B-B14F-4D97-AF65-F5344CB8AC3E}">
        <p14:creationId xmlns:p14="http://schemas.microsoft.com/office/powerpoint/2010/main" val="12492213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spTree>
    <p:extLst>
      <p:ext uri="{BB962C8B-B14F-4D97-AF65-F5344CB8AC3E}">
        <p14:creationId xmlns:p14="http://schemas.microsoft.com/office/powerpoint/2010/main" val="389204758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B3D83E8-9479-F8A7-8DB8-9A2EA4191D57}"/>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45D3579-8CAA-DF7D-8A85-B8B1C827B72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5960503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D21C3DCA-081C-F010-940F-8498C514CE03}"/>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DD07CF95-F372-2462-6F39-FB8A938B6D33}"/>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4610456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a:t>Insert text</a:t>
            </a:r>
            <a:endParaRPr lang="en-GB"/>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a:t>Insert image</a:t>
            </a:r>
          </a:p>
        </p:txBody>
      </p:sp>
    </p:spTree>
    <p:extLst>
      <p:ext uri="{BB962C8B-B14F-4D97-AF65-F5344CB8AC3E}">
        <p14:creationId xmlns:p14="http://schemas.microsoft.com/office/powerpoint/2010/main" val="290659512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4">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Tree>
    <p:extLst>
      <p:ext uri="{BB962C8B-B14F-4D97-AF65-F5344CB8AC3E}">
        <p14:creationId xmlns:p14="http://schemas.microsoft.com/office/powerpoint/2010/main" val="25189633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spTree>
    <p:extLst>
      <p:ext uri="{BB962C8B-B14F-4D97-AF65-F5344CB8AC3E}">
        <p14:creationId xmlns:p14="http://schemas.microsoft.com/office/powerpoint/2010/main" val="2813583563"/>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A8B8DB3-9ACB-851B-34D7-BB52385612D8}"/>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CFA7B16-EE77-687F-3962-90EABF5B36C4}"/>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14453799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17372E6-8731-D862-F263-D2F3225E38F1}"/>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2D14FC92-EDFB-ED87-0F62-23599839B19C}"/>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12159520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a:t>Insert text</a:t>
            </a:r>
            <a:endParaRPr lang="en-GB"/>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a:t>Insert image</a:t>
            </a:r>
          </a:p>
        </p:txBody>
      </p:sp>
    </p:spTree>
    <p:extLst>
      <p:ext uri="{BB962C8B-B14F-4D97-AF65-F5344CB8AC3E}">
        <p14:creationId xmlns:p14="http://schemas.microsoft.com/office/powerpoint/2010/main" val="34573397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a:t>Title</a:t>
            </a:r>
            <a:endParaRPr lang="en-GB"/>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a:t>Body</a:t>
            </a:r>
          </a:p>
        </p:txBody>
      </p:sp>
    </p:spTree>
    <p:extLst>
      <p:ext uri="{BB962C8B-B14F-4D97-AF65-F5344CB8AC3E}">
        <p14:creationId xmlns:p14="http://schemas.microsoft.com/office/powerpoint/2010/main" val="369560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3" name="Rectangle 2">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18" hidden="1">
            <a:extLst>
              <a:ext uri="{FF2B5EF4-FFF2-40B4-BE49-F238E27FC236}">
                <a16:creationId xmlns:a16="http://schemas.microsoft.com/office/drawing/2014/main" id="{6E2F5969-34F3-D5CE-C570-D62EE04882CD}"/>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a:t>Subtitle</a:t>
            </a:r>
          </a:p>
        </p:txBody>
      </p:sp>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Rectangle 1">
            <a:extLst>
              <a:ext uri="{FF2B5EF4-FFF2-40B4-BE49-F238E27FC236}">
                <a16:creationId xmlns:a16="http://schemas.microsoft.com/office/drawing/2014/main" id="{1039C382-4603-EC78-5F02-9BA6A611F4C0}"/>
              </a:ext>
            </a:extLst>
          </p:cNvPr>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a:t>Blurb</a:t>
            </a:r>
          </a:p>
        </p:txBody>
      </p:sp>
      <p:sp>
        <p:nvSpPr>
          <p:cNvPr id="3" name="Picture Placeholder 5">
            <a:extLst>
              <a:ext uri="{FF2B5EF4-FFF2-40B4-BE49-F238E27FC236}">
                <a16:creationId xmlns:a16="http://schemas.microsoft.com/office/drawing/2014/main" id="{854E0EEB-7986-2362-B8F7-A6F01B3E7F7F}"/>
              </a:ext>
            </a:extLst>
          </p:cNvPr>
          <p:cNvSpPr>
            <a:spLocks noGrp="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a:t>QR Code</a:t>
            </a:r>
          </a:p>
        </p:txBody>
      </p:sp>
      <p:pic>
        <p:nvPicPr>
          <p:cNvPr id="5" name="Graphic 4" descr="Arrow: Rotate right with solid fill">
            <a:extLst>
              <a:ext uri="{FF2B5EF4-FFF2-40B4-BE49-F238E27FC236}">
                <a16:creationId xmlns:a16="http://schemas.microsoft.com/office/drawing/2014/main" id="{212A8467-172B-6197-4451-11B2967CDB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096202" y="3361335"/>
            <a:ext cx="914400" cy="914400"/>
          </a:xfrm>
          <a:prstGeom prst="rect">
            <a:avLst/>
          </a:prstGeom>
        </p:spPr>
      </p:pic>
      <p:sp>
        <p:nvSpPr>
          <p:cNvPr id="11" name="Text Placeholder 2">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a:t>CALL TO ACTION</a:t>
            </a:r>
          </a:p>
        </p:txBody>
      </p:sp>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and white logo&#10;&#10;Description automatically generated">
            <a:extLst>
              <a:ext uri="{FF2B5EF4-FFF2-40B4-BE49-F238E27FC236}">
                <a16:creationId xmlns:a16="http://schemas.microsoft.com/office/drawing/2014/main" id="{69D97F76-35D2-5381-237E-DE77A631735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pic>
        <p:nvPicPr>
          <p:cNvPr id="16" name="Picture 15"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pic>
        <p:nvPicPr>
          <p:cNvPr id="18" name="Picture 17"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pic>
        <p:nvPicPr>
          <p:cNvPr id="20" name="Picture 19"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sp>
        <p:nvSpPr>
          <p:cNvPr id="22" name="Content Placeholder 2">
            <a:extLst>
              <a:ext uri="{FF2B5EF4-FFF2-40B4-BE49-F238E27FC236}">
                <a16:creationId xmlns:a16="http://schemas.microsoft.com/office/drawing/2014/main" id="{08B0B243-52D5-1D7E-2448-17D43E594143}"/>
              </a:ext>
            </a:extLst>
          </p:cNvPr>
          <p:cNvSpPr txBox="1">
            <a:spLocks/>
          </p:cNvSpPr>
          <p:nvPr userDrawn="1"/>
        </p:nvSpPr>
        <p:spPr>
          <a:xfrm>
            <a:off x="1310352" y="229506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sp>
        <p:nvSpPr>
          <p:cNvPr id="23" name="Content Placeholder 2">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sp>
        <p:nvSpPr>
          <p:cNvPr id="24" name="Content Placeholder 2">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sp>
        <p:nvSpPr>
          <p:cNvPr id="25" name="Content Placeholder 2">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sp>
        <p:nvSpPr>
          <p:cNvPr id="26" name="Content Placeholder 2">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sp>
        <p:nvSpPr>
          <p:cNvPr id="27" name="Content Placeholder 2">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28" name="Picture 27"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sp>
        <p:nvSpPr>
          <p:cNvPr id="6" name="Picture Placeholder 5">
            <a:extLst>
              <a:ext uri="{FF2B5EF4-FFF2-40B4-BE49-F238E27FC236}">
                <a16:creationId xmlns:a16="http://schemas.microsoft.com/office/drawing/2014/main" id="{EDF0451C-19BD-3030-19AE-F91B7429D857}"/>
              </a:ext>
            </a:extLst>
          </p:cNvPr>
          <p:cNvSpPr>
            <a:spLocks noGrp="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a:t>QR Code</a:t>
            </a:r>
          </a:p>
        </p:txBody>
      </p:sp>
      <p:pic>
        <p:nvPicPr>
          <p:cNvPr id="10" name="Graphic 9" descr="Megaphone with solid fill">
            <a:extLst>
              <a:ext uri="{FF2B5EF4-FFF2-40B4-BE49-F238E27FC236}">
                <a16:creationId xmlns:a16="http://schemas.microsoft.com/office/drawing/2014/main" id="{77EB7194-54CB-3CA5-D2F0-62B03E4AA39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105" y="2180762"/>
            <a:ext cx="475200" cy="475200"/>
          </a:xfrm>
          <a:prstGeom prst="rect">
            <a:avLst/>
          </a:prstGeom>
        </p:spPr>
      </p:pic>
      <p:sp>
        <p:nvSpPr>
          <p:cNvPr id="12" name="Text Placeholder 11">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a:t>Insert email</a:t>
            </a:r>
          </a:p>
        </p:txBody>
      </p:sp>
      <p:pic>
        <p:nvPicPr>
          <p:cNvPr id="31" name="Graphic 30" descr="Arrow: Rotate right with solid fill">
            <a:extLst>
              <a:ext uri="{FF2B5EF4-FFF2-40B4-BE49-F238E27FC236}">
                <a16:creationId xmlns:a16="http://schemas.microsoft.com/office/drawing/2014/main" id="{308CEF9A-D749-1F16-0674-84ED2DAFC6F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445882" y="2380574"/>
            <a:ext cx="914400" cy="914400"/>
          </a:xfrm>
          <a:prstGeom prst="rect">
            <a:avLst/>
          </a:prstGeom>
        </p:spPr>
      </p:pic>
      <p:sp>
        <p:nvSpPr>
          <p:cNvPr id="3" name="TextBox 2">
            <a:extLst>
              <a:ext uri="{FF2B5EF4-FFF2-40B4-BE49-F238E27FC236}">
                <a16:creationId xmlns:a16="http://schemas.microsoft.com/office/drawing/2014/main" id="{1384642C-D16E-7A00-596B-E243BC3584D1}"/>
              </a:ext>
            </a:extLst>
          </p:cNvPr>
          <p:cNvSpPr txBox="1"/>
          <p:nvPr userDrawn="1"/>
        </p:nvSpPr>
        <p:spPr>
          <a:xfrm>
            <a:off x="838200" y="365125"/>
            <a:ext cx="5932472" cy="769441"/>
          </a:xfrm>
          <a:prstGeom prst="rect">
            <a:avLst/>
          </a:prstGeom>
          <a:noFill/>
        </p:spPr>
        <p:txBody>
          <a:bodyPr wrap="square" rtlCol="0">
            <a:spAutoFit/>
          </a:bodyPr>
          <a:lstStyle/>
          <a:p>
            <a:r>
              <a:rPr lang="en-GB" sz="4400" b="1">
                <a:latin typeface="+mj-lt"/>
              </a:rPr>
              <a:t>Contact Us</a:t>
            </a:r>
          </a:p>
        </p:txBody>
      </p:sp>
      <p:sp>
        <p:nvSpPr>
          <p:cNvPr id="4" name="Text Placeholder 11">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a:t>Sign up to our mailing list!</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 Listening">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DC58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F11BED-95A0-880F-021B-5D6579EE5617}"/>
              </a:ext>
            </a:extLst>
          </p:cNvPr>
          <p:cNvSpPr txBox="1">
            <a:spLocks/>
          </p:cNvSpPr>
          <p:nvPr userDrawn="1"/>
        </p:nvSpPr>
        <p:spPr>
          <a:xfrm>
            <a:off x="3296092" y="365125"/>
            <a:ext cx="8057708" cy="900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a:p>
        </p:txBody>
      </p:sp>
      <p:pic>
        <p:nvPicPr>
          <p:cNvPr id="7" name="Content Placeholder 4" descr="A pink circle with white circle with white circle with white circle with white circle with white circle with white circle with white circle with white circle with white circle with white circle with white circle with white circle&#10;&#10;Description automatically generated">
            <a:extLst>
              <a:ext uri="{FF2B5EF4-FFF2-40B4-BE49-F238E27FC236}">
                <a16:creationId xmlns:a16="http://schemas.microsoft.com/office/drawing/2014/main" id="{C7DFB0E4-7034-2651-85DB-0B8A75700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3049201" cy="3049201"/>
          </a:xfrm>
          <a:prstGeom prst="rect">
            <a:avLst/>
          </a:prstGeom>
        </p:spPr>
      </p:pic>
      <p:sp>
        <p:nvSpPr>
          <p:cNvPr id="9" name="Title 1">
            <a:extLst>
              <a:ext uri="{FF2B5EF4-FFF2-40B4-BE49-F238E27FC236}">
                <a16:creationId xmlns:a16="http://schemas.microsoft.com/office/drawing/2014/main" id="{6DF24525-9AAB-7607-8E8D-0735FFE7A0F5}"/>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11" name="Text Placeholder 12">
            <a:extLst>
              <a:ext uri="{FF2B5EF4-FFF2-40B4-BE49-F238E27FC236}">
                <a16:creationId xmlns:a16="http://schemas.microsoft.com/office/drawing/2014/main" id="{3487793E-FE33-E6D3-EC1D-927E3D3F8CE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403575042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EC6B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1BC64B67-EC1E-4146-FEB6-82129850586E}"/>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4AD854B7-7C95-ADBD-7E66-1AD769C2F0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107838726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2956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F62A2086-D140-09AF-83B1-2D5FB512BFF3}"/>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AF44B4F-F581-42F7-2A58-0781690F0F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42271132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9C7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C843F404-7A17-702D-CB37-68E62A345081}"/>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9A1BE0DF-EF24-DA74-9E98-8EC789F98A3F}"/>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290609431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ED08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95B6728-A606-9042-9099-5918261AC5F9}"/>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04B603A-462B-7BD4-4D1A-41722403755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426351924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67B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AD09A3D-05FD-87E4-2724-4F3CC6006724}"/>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F02C636-3A40-B659-F6FC-532CE8FF4355}"/>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24958359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a:t>Insert text</a:t>
            </a:r>
            <a:endParaRPr lang="en-GB"/>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a:t>Insert image</a:t>
            </a:r>
          </a:p>
        </p:txBody>
      </p:sp>
      <p:sp>
        <p:nvSpPr>
          <p:cNvPr id="2" name="Title 1">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2D5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C21CA0BC-6A23-9BA4-CD91-47A9DAF01102}"/>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7C32DCEE-AF28-54BE-1FC5-FD57E4ED1CF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1055097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54BFE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A87BA99A-FFD4-FEDF-9C3D-0C0984128C06}"/>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1AA57D1C-8997-7EA6-1A78-98317A24899B}"/>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54028877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42">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a:t>Icon...</a:t>
            </a:r>
          </a:p>
        </p:txBody>
      </p:sp>
      <p:sp>
        <p:nvSpPr>
          <p:cNvPr id="48" name="Text Placeholder 47">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50" name="Text Placeholder 49">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a:t>Body</a:t>
            </a:r>
          </a:p>
        </p:txBody>
      </p:sp>
      <p:sp>
        <p:nvSpPr>
          <p:cNvPr id="10" name="Content Placeholder 4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a:t>Icon...</a:t>
            </a:r>
          </a:p>
        </p:txBody>
      </p:sp>
      <p:sp>
        <p:nvSpPr>
          <p:cNvPr id="11" name="Text Placeholder 47">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12" name="Text Placeholder 49">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a:t>Body</a:t>
            </a:r>
          </a:p>
        </p:txBody>
      </p:sp>
      <p:sp>
        <p:nvSpPr>
          <p:cNvPr id="16" name="Content Placeholder 42">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a:t>Icon...</a:t>
            </a:r>
          </a:p>
        </p:txBody>
      </p:sp>
      <p:sp>
        <p:nvSpPr>
          <p:cNvPr id="17" name="Text Placeholder 47">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18" name="Text Placeholder 49">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a:t>Body</a:t>
            </a:r>
          </a:p>
        </p:txBody>
      </p:sp>
      <p:sp>
        <p:nvSpPr>
          <p:cNvPr id="19" name="Content Placeholder 42">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a:t>Icon...</a:t>
            </a:r>
          </a:p>
        </p:txBody>
      </p:sp>
      <p:sp>
        <p:nvSpPr>
          <p:cNvPr id="20" name="Text Placeholder 47">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21" name="Text Placeholder 49">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a:t>Body</a:t>
            </a:r>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 Section Brea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A2AAA-1FAF-2D13-986C-344F509D5038}"/>
              </a:ext>
            </a:extLst>
          </p:cNvPr>
          <p:cNvSpPr/>
          <p:nvPr userDrawn="1"/>
        </p:nvSpPr>
        <p:spPr>
          <a:xfrm>
            <a:off x="0" y="-1"/>
            <a:ext cx="12192000" cy="56043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3" name="Text Placeholder 2">
            <a:extLst>
              <a:ext uri="{FF2B5EF4-FFF2-40B4-BE49-F238E27FC236}">
                <a16:creationId xmlns:a16="http://schemas.microsoft.com/office/drawing/2014/main" id="{DD324F75-4BF7-D9C5-58FA-6B2D0072441E}"/>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4" name="Text Placeholder 2">
            <a:extLst>
              <a:ext uri="{FF2B5EF4-FFF2-40B4-BE49-F238E27FC236}">
                <a16:creationId xmlns:a16="http://schemas.microsoft.com/office/drawing/2014/main" id="{B28995DB-20F7-17D5-4036-05C3715C1AA4}"/>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spTree>
    <p:extLst>
      <p:ext uri="{BB962C8B-B14F-4D97-AF65-F5344CB8AC3E}">
        <p14:creationId xmlns:p14="http://schemas.microsoft.com/office/powerpoint/2010/main" val="370276422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D1A69A-5967-25DD-B05E-93FC811406E3}"/>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2">
            <a:extLst>
              <a:ext uri="{FF2B5EF4-FFF2-40B4-BE49-F238E27FC236}">
                <a16:creationId xmlns:a16="http://schemas.microsoft.com/office/drawing/2014/main" id="{B9C7854F-8865-720A-D93D-BBEA4963A0DD}"/>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16000779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72A2F03-8B21-F830-8E15-EA8B7627F884}"/>
              </a:ext>
            </a:extLst>
          </p:cNvPr>
          <p:cNvSpPr>
            <a:spLocks noGrp="1"/>
          </p:cNvSpPr>
          <p:nvPr>
            <p:ph type="title" hasCustomPrompt="1"/>
          </p:nvPr>
        </p:nvSpPr>
        <p:spPr>
          <a:xfrm>
            <a:off x="838200" y="365126"/>
            <a:ext cx="4771293" cy="784664"/>
          </a:xfrm>
          <a:prstGeom prst="rect">
            <a:avLst/>
          </a:prstGeom>
        </p:spPr>
        <p:txBody>
          <a:bodyPr/>
          <a:lstStyle>
            <a:lvl1pPr>
              <a:defRPr sz="4000" b="1" i="0"/>
            </a:lvl1pPr>
          </a:lstStyle>
          <a:p>
            <a:r>
              <a:rPr lang="en-GB">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3B263570-3189-3AFE-EAB6-80A83172CD3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14575582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a:t>Insert text</a:t>
            </a:r>
            <a:endParaRPr lang="en-GB"/>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a:t>Insert image</a:t>
            </a:r>
          </a:p>
        </p:txBody>
      </p:sp>
    </p:spTree>
    <p:extLst>
      <p:ext uri="{BB962C8B-B14F-4D97-AF65-F5344CB8AC3E}">
        <p14:creationId xmlns:p14="http://schemas.microsoft.com/office/powerpoint/2010/main" val="17757546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67" r:id="rId6"/>
    <p:sldLayoutId id="2147483668" r:id="rId7"/>
    <p:sldLayoutId id="2147483693" r:id="rId8"/>
    <p:sldLayoutId id="2147483706" r:id="rId9"/>
    <p:sldLayoutId id="2147483714" r:id="rId10"/>
    <p:sldLayoutId id="2147483664" r:id="rId11"/>
    <p:sldLayoutId id="2147483673" r:id="rId12"/>
    <p:sldLayoutId id="2147483694" r:id="rId13"/>
    <p:sldLayoutId id="2147483707" r:id="rId14"/>
    <p:sldLayoutId id="2147483715" r:id="rId15"/>
    <p:sldLayoutId id="2147483666" r:id="rId16"/>
    <p:sldLayoutId id="2147483678" r:id="rId17"/>
    <p:sldLayoutId id="2147483695" r:id="rId18"/>
    <p:sldLayoutId id="2147483708" r:id="rId19"/>
    <p:sldLayoutId id="2147483712" r:id="rId20"/>
    <p:sldLayoutId id="2147483665" r:id="rId21"/>
    <p:sldLayoutId id="2147483683" r:id="rId22"/>
    <p:sldLayoutId id="2147483696" r:id="rId23"/>
    <p:sldLayoutId id="2147483709" r:id="rId24"/>
    <p:sldLayoutId id="2147483711" r:id="rId25"/>
    <p:sldLayoutId id="2147483701" r:id="rId26"/>
    <p:sldLayoutId id="2147483702" r:id="rId27"/>
    <p:sldLayoutId id="2147483703" r:id="rId28"/>
    <p:sldLayoutId id="2147483710" r:id="rId29"/>
    <p:sldLayoutId id="2147483716" r:id="rId30"/>
    <p:sldLayoutId id="2147483698" r:id="rId31"/>
    <p:sldLayoutId id="2147483700" r:id="rId32"/>
    <p:sldLayoutId id="2147483650"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697" r:id="rId42"/>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2014.tradestands.Credit Mark Hills.71.jpg">
            <a:extLst>
              <a:ext uri="{FF2B5EF4-FFF2-40B4-BE49-F238E27FC236}">
                <a16:creationId xmlns:a16="http://schemas.microsoft.com/office/drawing/2014/main" id="{1D8948EA-5FC4-481B-12AE-FD572D780389}"/>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t="15542" b="15542"/>
          <a:stretch/>
        </p:blipFill>
        <p:spPr>
          <a:xfrm>
            <a:off x="0" y="-1"/>
            <a:ext cx="12192000" cy="5607587"/>
          </a:xfrm>
          <a:prstGeom prst="rect">
            <a:avLst/>
          </a:prstGeom>
          <a:ln w="12700">
            <a:miter lim="400000"/>
          </a:ln>
        </p:spPr>
      </p:pic>
      <p:sp>
        <p:nvSpPr>
          <p:cNvPr id="2" name="Text Placeholder 1">
            <a:extLst>
              <a:ext uri="{FF2B5EF4-FFF2-40B4-BE49-F238E27FC236}">
                <a16:creationId xmlns:a16="http://schemas.microsoft.com/office/drawing/2014/main" id="{A04F6DDA-5B4A-6430-6733-25A54106C933}"/>
              </a:ext>
            </a:extLst>
          </p:cNvPr>
          <p:cNvSpPr>
            <a:spLocks noGrp="1" noRot="1" noMove="1" noResize="1" noEditPoints="1" noAdjustHandles="1" noChangeArrowheads="1" noChangeShapeType="1"/>
          </p:cNvSpPr>
          <p:nvPr>
            <p:ph type="body" sz="quarter" idx="10"/>
          </p:nvPr>
        </p:nvSpPr>
        <p:spPr>
          <a:xfrm>
            <a:off x="1730147" y="2350539"/>
            <a:ext cx="8731704" cy="1255787"/>
          </a:xfrm>
        </p:spPr>
        <p:txBody>
          <a:bodyPr/>
          <a:lstStyle/>
          <a:p>
            <a:r>
              <a:rPr lang="en-GB"/>
              <a:t>WEEK 1</a:t>
            </a:r>
          </a:p>
        </p:txBody>
      </p:sp>
      <p:sp>
        <p:nvSpPr>
          <p:cNvPr id="3" name="Text Placeholder 2">
            <a:extLst>
              <a:ext uri="{FF2B5EF4-FFF2-40B4-BE49-F238E27FC236}">
                <a16:creationId xmlns:a16="http://schemas.microsoft.com/office/drawing/2014/main" id="{849088BC-7EAF-6207-164A-85B44542A4C6}"/>
              </a:ext>
            </a:extLst>
          </p:cNvPr>
          <p:cNvSpPr>
            <a:spLocks noGrp="1" noRot="1" noMove="1" noResize="1" noEditPoints="1" noAdjustHandles="1" noChangeArrowheads="1" noChangeShapeType="1"/>
          </p:cNvSpPr>
          <p:nvPr>
            <p:ph type="body" sz="quarter" idx="11"/>
          </p:nvPr>
        </p:nvSpPr>
        <p:spPr/>
        <p:txBody>
          <a:bodyPr/>
          <a:lstStyle/>
          <a:p>
            <a:r>
              <a:rPr lang="en-GB"/>
              <a:t>Fiver Challenge</a:t>
            </a:r>
          </a:p>
        </p:txBody>
      </p:sp>
      <p:pic>
        <p:nvPicPr>
          <p:cNvPr id="6" name="Picture 5" descr="A green and yellow circular buttons with a light bulb and a leaf&#10;&#10;Description automatically generated">
            <a:extLst>
              <a:ext uri="{FF2B5EF4-FFF2-40B4-BE49-F238E27FC236}">
                <a16:creationId xmlns:a16="http://schemas.microsoft.com/office/drawing/2014/main" id="{7EF1C462-6952-D0DB-0EFE-9B8967F1F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058" y="5881698"/>
            <a:ext cx="5567883" cy="831446"/>
          </a:xfrm>
          <a:prstGeom prst="rect">
            <a:avLst/>
          </a:prstGeom>
        </p:spPr>
      </p:pic>
    </p:spTree>
    <p:extLst>
      <p:ext uri="{BB962C8B-B14F-4D97-AF65-F5344CB8AC3E}">
        <p14:creationId xmlns:p14="http://schemas.microsoft.com/office/powerpoint/2010/main" val="2289620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AD15-8D20-2C77-17F2-0A9DB667993D}"/>
              </a:ext>
            </a:extLst>
          </p:cNvPr>
          <p:cNvSpPr>
            <a:spLocks noGrp="1"/>
          </p:cNvSpPr>
          <p:nvPr>
            <p:ph type="title"/>
          </p:nvPr>
        </p:nvSpPr>
        <p:spPr/>
        <p:txBody>
          <a:bodyPr/>
          <a:lstStyle/>
          <a:p>
            <a:r>
              <a:rPr lang="en-GB"/>
              <a:t>How Do You Recognise a Logo?</a:t>
            </a:r>
          </a:p>
        </p:txBody>
      </p:sp>
      <p:pic>
        <p:nvPicPr>
          <p:cNvPr id="4" name="Google Shape;446;p55" descr="Youtube Logo PNG, Youtube Logo Transparent Background - FreeIconsPNG">
            <a:extLst>
              <a:ext uri="{FF2B5EF4-FFF2-40B4-BE49-F238E27FC236}">
                <a16:creationId xmlns:a16="http://schemas.microsoft.com/office/drawing/2014/main" id="{E2861E45-54A7-5A3F-A59F-86E3FB8557F2}"/>
              </a:ext>
            </a:extLst>
          </p:cNvPr>
          <p:cNvPicPr preferRelativeResize="0"/>
          <p:nvPr/>
        </p:nvPicPr>
        <p:blipFill rotWithShape="1">
          <a:blip r:embed="rId3">
            <a:alphaModFix/>
          </a:blip>
          <a:srcRect/>
          <a:stretch/>
        </p:blipFill>
        <p:spPr>
          <a:xfrm>
            <a:off x="1176385" y="2126924"/>
            <a:ext cx="2411994" cy="2419486"/>
          </a:xfrm>
          <a:prstGeom prst="rect">
            <a:avLst/>
          </a:prstGeom>
          <a:noFill/>
          <a:ln>
            <a:noFill/>
          </a:ln>
        </p:spPr>
      </p:pic>
      <p:sp>
        <p:nvSpPr>
          <p:cNvPr id="7" name="TextBox 6">
            <a:extLst>
              <a:ext uri="{FF2B5EF4-FFF2-40B4-BE49-F238E27FC236}">
                <a16:creationId xmlns:a16="http://schemas.microsoft.com/office/drawing/2014/main" id="{FEC78BDE-3B16-D8BB-BB0E-81ECE7F0EF06}"/>
              </a:ext>
            </a:extLst>
          </p:cNvPr>
          <p:cNvSpPr txBox="1"/>
          <p:nvPr/>
        </p:nvSpPr>
        <p:spPr>
          <a:xfrm>
            <a:off x="1154880" y="4361744"/>
            <a:ext cx="2190940" cy="369332"/>
          </a:xfrm>
          <a:prstGeom prst="rect">
            <a:avLst/>
          </a:prstGeom>
          <a:noFill/>
        </p:spPr>
        <p:txBody>
          <a:bodyPr wrap="square" rtlCol="0">
            <a:spAutoFit/>
          </a:bodyPr>
          <a:lstStyle/>
          <a:p>
            <a:pPr algn="ctr"/>
            <a:r>
              <a:rPr lang="en-GB" b="1"/>
              <a:t>YouTube</a:t>
            </a:r>
          </a:p>
        </p:txBody>
      </p:sp>
      <p:pic>
        <p:nvPicPr>
          <p:cNvPr id="5" name="Google Shape;446;p55">
            <a:extLst>
              <a:ext uri="{FF2B5EF4-FFF2-40B4-BE49-F238E27FC236}">
                <a16:creationId xmlns:a16="http://schemas.microsoft.com/office/drawing/2014/main" id="{88267FCA-381F-030E-DC86-D0E52B204E50}"/>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4890002" y="2861000"/>
            <a:ext cx="2411994" cy="951332"/>
          </a:xfrm>
          <a:prstGeom prst="rect">
            <a:avLst/>
          </a:prstGeom>
          <a:noFill/>
          <a:ln>
            <a:noFill/>
          </a:ln>
        </p:spPr>
      </p:pic>
      <p:sp>
        <p:nvSpPr>
          <p:cNvPr id="8" name="TextBox 7">
            <a:extLst>
              <a:ext uri="{FF2B5EF4-FFF2-40B4-BE49-F238E27FC236}">
                <a16:creationId xmlns:a16="http://schemas.microsoft.com/office/drawing/2014/main" id="{767E243B-9E3E-3B70-7EDC-3E39FCE7BC78}"/>
              </a:ext>
            </a:extLst>
          </p:cNvPr>
          <p:cNvSpPr txBox="1"/>
          <p:nvPr/>
        </p:nvSpPr>
        <p:spPr>
          <a:xfrm>
            <a:off x="5000529" y="4290649"/>
            <a:ext cx="2190940" cy="369332"/>
          </a:xfrm>
          <a:prstGeom prst="rect">
            <a:avLst/>
          </a:prstGeom>
          <a:noFill/>
        </p:spPr>
        <p:txBody>
          <a:bodyPr wrap="square" rtlCol="0">
            <a:spAutoFit/>
          </a:bodyPr>
          <a:lstStyle/>
          <a:p>
            <a:pPr algn="ctr"/>
            <a:r>
              <a:rPr lang="en-GB" b="1"/>
              <a:t>Nike</a:t>
            </a:r>
          </a:p>
        </p:txBody>
      </p:sp>
      <p:pic>
        <p:nvPicPr>
          <p:cNvPr id="6" name="Google Shape;446;p55">
            <a:extLst>
              <a:ext uri="{FF2B5EF4-FFF2-40B4-BE49-F238E27FC236}">
                <a16:creationId xmlns:a16="http://schemas.microsoft.com/office/drawing/2014/main" id="{A7E2A0BE-83D2-0963-2A9D-9C4211766DDC}"/>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8309947" y="2658293"/>
            <a:ext cx="2411994" cy="1356746"/>
          </a:xfrm>
          <a:prstGeom prst="rect">
            <a:avLst/>
          </a:prstGeom>
          <a:noFill/>
          <a:ln>
            <a:noFill/>
          </a:ln>
        </p:spPr>
      </p:pic>
      <p:sp>
        <p:nvSpPr>
          <p:cNvPr id="9" name="TextBox 8">
            <a:extLst>
              <a:ext uri="{FF2B5EF4-FFF2-40B4-BE49-F238E27FC236}">
                <a16:creationId xmlns:a16="http://schemas.microsoft.com/office/drawing/2014/main" id="{46D5898F-85BF-075E-1C8C-8F225EDDD3A2}"/>
              </a:ext>
            </a:extLst>
          </p:cNvPr>
          <p:cNvSpPr txBox="1"/>
          <p:nvPr/>
        </p:nvSpPr>
        <p:spPr>
          <a:xfrm>
            <a:off x="8420474" y="4290649"/>
            <a:ext cx="2190940" cy="369332"/>
          </a:xfrm>
          <a:prstGeom prst="rect">
            <a:avLst/>
          </a:prstGeom>
          <a:noFill/>
        </p:spPr>
        <p:txBody>
          <a:bodyPr wrap="square" rtlCol="0">
            <a:spAutoFit/>
          </a:bodyPr>
          <a:lstStyle/>
          <a:p>
            <a:pPr algn="ctr"/>
            <a:r>
              <a:rPr lang="en-GB" b="1"/>
              <a:t>PlayStation</a:t>
            </a:r>
          </a:p>
        </p:txBody>
      </p:sp>
    </p:spTree>
    <p:extLst>
      <p:ext uri="{BB962C8B-B14F-4D97-AF65-F5344CB8AC3E}">
        <p14:creationId xmlns:p14="http://schemas.microsoft.com/office/powerpoint/2010/main" val="1853305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BBAD-5DAD-750F-0B54-C502F7D5FED8}"/>
              </a:ext>
            </a:extLst>
          </p:cNvPr>
          <p:cNvSpPr>
            <a:spLocks noGrp="1" noRot="1" noMove="1" noResize="1" noEditPoints="1" noAdjustHandles="1" noChangeArrowheads="1" noChangeShapeType="1"/>
          </p:cNvSpPr>
          <p:nvPr>
            <p:ph type="title"/>
          </p:nvPr>
        </p:nvSpPr>
        <p:spPr/>
        <p:txBody>
          <a:bodyPr/>
          <a:lstStyle/>
          <a:p>
            <a:r>
              <a:rPr lang="en-GB"/>
              <a:t>Your Business Name and Logo</a:t>
            </a:r>
          </a:p>
        </p:txBody>
      </p:sp>
      <p:sp>
        <p:nvSpPr>
          <p:cNvPr id="3" name="Text Placeholder 2">
            <a:extLst>
              <a:ext uri="{FF2B5EF4-FFF2-40B4-BE49-F238E27FC236}">
                <a16:creationId xmlns:a16="http://schemas.microsoft.com/office/drawing/2014/main" id="{9B00DEFB-7941-6837-A1C3-6BC657B4F721}"/>
              </a:ext>
            </a:extLst>
          </p:cNvPr>
          <p:cNvSpPr>
            <a:spLocks noGrp="1" noRot="1" noMove="1" noResize="1" noEditPoints="1" noAdjustHandles="1" noChangeArrowheads="1" noChangeShapeType="1"/>
          </p:cNvSpPr>
          <p:nvPr>
            <p:ph type="body" sz="quarter" idx="11"/>
          </p:nvPr>
        </p:nvSpPr>
        <p:spPr>
          <a:xfrm>
            <a:off x="838198" y="1511929"/>
            <a:ext cx="10515595" cy="4418237"/>
          </a:xfrm>
        </p:spPr>
        <p:txBody>
          <a:bodyPr/>
          <a:lstStyle/>
          <a:p>
            <a:r>
              <a:rPr lang="en-GB" sz="1800" b="1">
                <a:solidFill>
                  <a:schemeClr val="tx2"/>
                </a:solidFill>
              </a:rPr>
              <a:t>What does your business name and logo say about your business?</a:t>
            </a:r>
          </a:p>
          <a:p>
            <a:endParaRPr lang="en-GB" sz="1800"/>
          </a:p>
          <a:p>
            <a:pPr marL="342900" indent="-342900">
              <a:buFont typeface="Arial" panose="020B0604020202020204" pitchFamily="34" charset="0"/>
              <a:buChar char="•"/>
            </a:pPr>
            <a:r>
              <a:rPr lang="en-GB" sz="1800"/>
              <a:t>Think about your use of colour, shape and words.</a:t>
            </a:r>
          </a:p>
          <a:p>
            <a:pPr marL="342900" indent="-342900">
              <a:buFont typeface="Arial" panose="020B0604020202020204" pitchFamily="34" charset="0"/>
              <a:buChar char="•"/>
            </a:pPr>
            <a:r>
              <a:rPr lang="en-GB" sz="1800"/>
              <a:t>What about a picture? What would it represent?</a:t>
            </a:r>
          </a:p>
          <a:p>
            <a:pPr marL="342900" indent="-342900">
              <a:buFont typeface="Arial" panose="020B0604020202020204" pitchFamily="34" charset="0"/>
              <a:buChar char="•"/>
            </a:pPr>
            <a:r>
              <a:rPr lang="en-GB" sz="1800"/>
              <a:t>What about your name or initials?</a:t>
            </a:r>
          </a:p>
          <a:p>
            <a:pPr marL="342900" indent="-342900">
              <a:buFont typeface="Arial" panose="020B0604020202020204" pitchFamily="34" charset="0"/>
              <a:buChar char="•"/>
            </a:pPr>
            <a:r>
              <a:rPr lang="en-GB" sz="1800"/>
              <a:t>What about inventing new words and making rhymes?</a:t>
            </a:r>
          </a:p>
          <a:p>
            <a:pPr marL="342900" indent="-342900">
              <a:buFont typeface="Arial" panose="020B0604020202020204" pitchFamily="34" charset="0"/>
              <a:buChar char="•"/>
            </a:pPr>
            <a:endParaRPr lang="en-GB"/>
          </a:p>
          <a:p>
            <a:r>
              <a:rPr lang="en-GB"/>
              <a:t>		</a:t>
            </a:r>
          </a:p>
        </p:txBody>
      </p:sp>
      <p:sp>
        <p:nvSpPr>
          <p:cNvPr id="5" name="Rectangle 4" hidden="1">
            <a:extLst>
              <a:ext uri="{FF2B5EF4-FFF2-40B4-BE49-F238E27FC236}">
                <a16:creationId xmlns:a16="http://schemas.microsoft.com/office/drawing/2014/main" id="{11E35F50-0815-C6E8-BE8A-34034772B9D3}"/>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Tag with solid fill" hidden="1">
            <a:extLst>
              <a:ext uri="{FF2B5EF4-FFF2-40B4-BE49-F238E27FC236}">
                <a16:creationId xmlns:a16="http://schemas.microsoft.com/office/drawing/2014/main" id="{2AFEC09E-708B-1838-6716-93EE565B303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33357" y="867192"/>
            <a:ext cx="5041604" cy="5041604"/>
          </a:xfrm>
          <a:prstGeom prst="rect">
            <a:avLst/>
          </a:prstGeom>
        </p:spPr>
      </p:pic>
      <p:grpSp>
        <p:nvGrpSpPr>
          <p:cNvPr id="19" name="Group 18">
            <a:extLst>
              <a:ext uri="{FF2B5EF4-FFF2-40B4-BE49-F238E27FC236}">
                <a16:creationId xmlns:a16="http://schemas.microsoft.com/office/drawing/2014/main" id="{FAD17E94-E674-652C-9798-F9EA1A30E44D}"/>
              </a:ext>
            </a:extLst>
          </p:cNvPr>
          <p:cNvGrpSpPr>
            <a:grpSpLocks noGrp="1" noUngrp="1" noRot="1" noMove="1" noResize="1"/>
          </p:cNvGrpSpPr>
          <p:nvPr/>
        </p:nvGrpSpPr>
        <p:grpSpPr>
          <a:xfrm>
            <a:off x="3371100" y="5035267"/>
            <a:ext cx="8711700" cy="1623900"/>
            <a:chOff x="3371100" y="5035267"/>
            <a:chExt cx="8711700" cy="1623900"/>
          </a:xfrm>
        </p:grpSpPr>
        <p:sp>
          <p:nvSpPr>
            <p:cNvPr id="20" name="Google Shape;348;p49">
              <a:extLst>
                <a:ext uri="{FF2B5EF4-FFF2-40B4-BE49-F238E27FC236}">
                  <a16:creationId xmlns:a16="http://schemas.microsoft.com/office/drawing/2014/main" id="{49CBC8E2-033F-111C-60E3-4C53F3BD888C}"/>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a:t>Identify </a:t>
              </a:r>
              <a:r>
                <a:rPr lang="en-GB"/>
                <a:t>other information that would help you with </a:t>
              </a:r>
            </a:p>
            <a:p>
              <a:pPr marL="0" marR="0" lvl="0" indent="0" algn="ctr" rtl="0">
                <a:lnSpc>
                  <a:spcPct val="100000"/>
                </a:lnSpc>
                <a:spcBef>
                  <a:spcPts val="0"/>
                </a:spcBef>
                <a:spcAft>
                  <a:spcPts val="0"/>
                </a:spcAft>
                <a:buClr>
                  <a:srgbClr val="000000"/>
                </a:buClr>
                <a:buSzPts val="2000"/>
                <a:buFont typeface="Arial"/>
                <a:buNone/>
              </a:pPr>
              <a:r>
                <a:rPr lang="en-GB"/>
                <a:t>your business name and logo.</a:t>
              </a:r>
              <a:endParaRPr i="0" u="none" strike="noStrike" cap="none">
                <a:solidFill>
                  <a:srgbClr val="000000"/>
                </a:solidFill>
              </a:endParaRPr>
            </a:p>
          </p:txBody>
        </p:sp>
        <p:pic>
          <p:nvPicPr>
            <p:cNvPr id="21" name="Google Shape;349;p49">
              <a:extLst>
                <a:ext uri="{FF2B5EF4-FFF2-40B4-BE49-F238E27FC236}">
                  <a16:creationId xmlns:a16="http://schemas.microsoft.com/office/drawing/2014/main" id="{30D26411-5C22-DC5F-5101-807E6171EAA0}"/>
                </a:ext>
              </a:extLst>
            </p:cNvPr>
            <p:cNvPicPr preferRelativeResize="0">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843798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900" decel="100000" fill="hold"/>
                                        <p:tgtEl>
                                          <p:spTgt spid="19"/>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FBC9-5B01-976B-11CF-2CDFC33E7557}"/>
              </a:ext>
            </a:extLst>
          </p:cNvPr>
          <p:cNvSpPr>
            <a:spLocks noGrp="1" noRot="1" noMove="1" noResize="1" noEditPoints="1" noAdjustHandles="1" noChangeArrowheads="1" noChangeShapeType="1"/>
          </p:cNvSpPr>
          <p:nvPr>
            <p:ph type="title"/>
          </p:nvPr>
        </p:nvSpPr>
        <p:spPr/>
        <p:txBody>
          <a:bodyPr/>
          <a:lstStyle/>
          <a:p>
            <a:r>
              <a:rPr lang="en-GB"/>
              <a:t>Fiver Logo Winner</a:t>
            </a:r>
            <a:br>
              <a:rPr lang="en-GB"/>
            </a:br>
            <a:endParaRPr lang="en-GB" sz="1800"/>
          </a:p>
        </p:txBody>
      </p:sp>
      <p:pic>
        <p:nvPicPr>
          <p:cNvPr id="6" name="Picture 5">
            <a:extLst>
              <a:ext uri="{FF2B5EF4-FFF2-40B4-BE49-F238E27FC236}">
                <a16:creationId xmlns:a16="http://schemas.microsoft.com/office/drawing/2014/main" id="{8D554231-3E07-892B-5614-61D5017338A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8692" y="1800848"/>
            <a:ext cx="3830261" cy="3648828"/>
          </a:xfrm>
          <a:prstGeom prst="rect">
            <a:avLst/>
          </a:prstGeom>
          <a:ln>
            <a:noFill/>
          </a:ln>
          <a:effectLst>
            <a:outerShdw blurRad="292100" dist="139700" dir="2700000" algn="tl" rotWithShape="0">
              <a:srgbClr val="333333">
                <a:alpha val="65000"/>
              </a:srgbClr>
            </a:outerShdw>
          </a:effectLst>
        </p:spPr>
      </p:pic>
      <p:sp>
        <p:nvSpPr>
          <p:cNvPr id="3" name="Text Placeholder 4">
            <a:extLst>
              <a:ext uri="{FF2B5EF4-FFF2-40B4-BE49-F238E27FC236}">
                <a16:creationId xmlns:a16="http://schemas.microsoft.com/office/drawing/2014/main" id="{AB63ABFD-FB97-85AF-E9F9-1753E4D2943A}"/>
              </a:ext>
            </a:extLst>
          </p:cNvPr>
          <p:cNvSpPr txBox="1">
            <a:spLocks/>
          </p:cNvSpPr>
          <p:nvPr/>
        </p:nvSpPr>
        <p:spPr>
          <a:xfrm>
            <a:off x="5825523" y="1743929"/>
            <a:ext cx="5528271" cy="2167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chemeClr val="tx2"/>
                </a:solidFill>
              </a:rPr>
              <a:t>Why do you think this logo previously won the Fiver Challenge logo competition?</a:t>
            </a:r>
            <a:endParaRPr lang="en-GB" sz="1800">
              <a:solidFill>
                <a:schemeClr val="tx2"/>
              </a:solidFill>
            </a:endParaRPr>
          </a:p>
        </p:txBody>
      </p:sp>
      <p:grpSp>
        <p:nvGrpSpPr>
          <p:cNvPr id="4" name="Group 3">
            <a:extLst>
              <a:ext uri="{FF2B5EF4-FFF2-40B4-BE49-F238E27FC236}">
                <a16:creationId xmlns:a16="http://schemas.microsoft.com/office/drawing/2014/main" id="{F56D69D5-B4FB-A83F-16CF-C9322E977DFD}"/>
              </a:ext>
            </a:extLst>
          </p:cNvPr>
          <p:cNvGrpSpPr/>
          <p:nvPr/>
        </p:nvGrpSpPr>
        <p:grpSpPr>
          <a:xfrm>
            <a:off x="5825519" y="4472167"/>
            <a:ext cx="6254540" cy="2187000"/>
            <a:chOff x="5825519" y="4472167"/>
            <a:chExt cx="6254540" cy="2187000"/>
          </a:xfrm>
        </p:grpSpPr>
        <p:sp>
          <p:nvSpPr>
            <p:cNvPr id="5" name="Google Shape;348;p49">
              <a:extLst>
                <a:ext uri="{FF2B5EF4-FFF2-40B4-BE49-F238E27FC236}">
                  <a16:creationId xmlns:a16="http://schemas.microsoft.com/office/drawing/2014/main" id="{C12D3BFE-0481-1701-E2EE-DE105CA1AA97}"/>
                </a:ext>
              </a:extLst>
            </p:cNvPr>
            <p:cNvSpPr/>
            <p:nvPr/>
          </p:nvSpPr>
          <p:spPr>
            <a:xfrm flipH="1">
              <a:off x="5825519" y="4472167"/>
              <a:ext cx="5528275" cy="14580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GB" dirty="0"/>
                <a:t>Before you give your answer, take time to consider how you will explain your thoughts.</a:t>
              </a:r>
              <a:endParaRPr i="0" u="none" strike="noStrike" cap="none" dirty="0">
                <a:solidFill>
                  <a:srgbClr val="000000"/>
                </a:solidFill>
              </a:endParaRPr>
            </a:p>
          </p:txBody>
        </p:sp>
        <p:pic>
          <p:nvPicPr>
            <p:cNvPr id="7" name="Google Shape;349;p49">
              <a:extLst>
                <a:ext uri="{FF2B5EF4-FFF2-40B4-BE49-F238E27FC236}">
                  <a16:creationId xmlns:a16="http://schemas.microsoft.com/office/drawing/2014/main" id="{486A02C3-E9A7-9EF0-075F-EEA454BA29B4}"/>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10627541" y="5201167"/>
              <a:ext cx="1452518" cy="1458000"/>
            </a:xfrm>
            <a:prstGeom prst="rect">
              <a:avLst/>
            </a:prstGeom>
            <a:noFill/>
            <a:ln>
              <a:noFill/>
            </a:ln>
          </p:spPr>
        </p:pic>
      </p:grpSp>
    </p:spTree>
    <p:extLst>
      <p:ext uri="{BB962C8B-B14F-4D97-AF65-F5344CB8AC3E}">
        <p14:creationId xmlns:p14="http://schemas.microsoft.com/office/powerpoint/2010/main" val="3659829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900" decel="100000" fill="hold"/>
                                        <p:tgtEl>
                                          <p:spTgt spid="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CFA2-222F-BB67-F129-C02E7B844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C5270-B1B8-0D61-1295-B2BE0D5ED315}"/>
              </a:ext>
            </a:extLst>
          </p:cNvPr>
          <p:cNvSpPr>
            <a:spLocks noGrp="1" noRot="1" noMove="1" noResize="1" noEditPoints="1" noAdjustHandles="1" noChangeArrowheads="1" noChangeShapeType="1"/>
          </p:cNvSpPr>
          <p:nvPr>
            <p:ph type="title"/>
          </p:nvPr>
        </p:nvSpPr>
        <p:spPr/>
        <p:txBody>
          <a:bodyPr/>
          <a:lstStyle/>
          <a:p>
            <a:r>
              <a:rPr lang="en-GB"/>
              <a:t>What’s in a Name?</a:t>
            </a:r>
          </a:p>
        </p:txBody>
      </p:sp>
      <p:sp>
        <p:nvSpPr>
          <p:cNvPr id="3" name="Text Placeholder 2">
            <a:extLst>
              <a:ext uri="{FF2B5EF4-FFF2-40B4-BE49-F238E27FC236}">
                <a16:creationId xmlns:a16="http://schemas.microsoft.com/office/drawing/2014/main" id="{4A7A8A02-C19C-A15D-929D-4812E22C0ACD}"/>
              </a:ext>
            </a:extLst>
          </p:cNvPr>
          <p:cNvSpPr>
            <a:spLocks noGrp="1" noRot="1" noMove="1" noResize="1" noEditPoints="1" noAdjustHandles="1" noChangeArrowheads="1" noChangeShapeType="1"/>
          </p:cNvSpPr>
          <p:nvPr>
            <p:ph type="body" sz="quarter" idx="11"/>
          </p:nvPr>
        </p:nvSpPr>
        <p:spPr>
          <a:xfrm>
            <a:off x="838199" y="1511930"/>
            <a:ext cx="4761081" cy="3857512"/>
          </a:xfrm>
        </p:spPr>
        <p:txBody>
          <a:bodyPr/>
          <a:lstStyle/>
          <a:p>
            <a:r>
              <a:rPr lang="en-GB" sz="1800" b="1">
                <a:solidFill>
                  <a:schemeClr val="tx2"/>
                </a:solidFill>
              </a:rPr>
              <a:t>Now it’s your turn. </a:t>
            </a:r>
          </a:p>
          <a:p>
            <a:endParaRPr lang="en-GB" sz="1800" b="1"/>
          </a:p>
          <a:p>
            <a:r>
              <a:rPr lang="en-GB" sz="1800" b="1"/>
              <a:t>Remember, it’s important to choose a name and logo…</a:t>
            </a:r>
          </a:p>
          <a:p>
            <a:endParaRPr lang="en-GB" sz="1800"/>
          </a:p>
          <a:p>
            <a:pPr marL="342900" indent="-342900">
              <a:buFont typeface="Arial" panose="020B0604020202020204" pitchFamily="34" charset="0"/>
              <a:buChar char="•"/>
            </a:pPr>
            <a:r>
              <a:rPr lang="en-GB" sz="1800"/>
              <a:t>That </a:t>
            </a:r>
            <a:r>
              <a:rPr lang="en-GB" sz="1800" b="1">
                <a:solidFill>
                  <a:schemeClr val="tx2"/>
                </a:solidFill>
              </a:rPr>
              <a:t>represents</a:t>
            </a:r>
            <a:r>
              <a:rPr lang="en-GB" sz="1800"/>
              <a:t> what the business does.</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a:t>That is </a:t>
            </a:r>
            <a:r>
              <a:rPr lang="en-GB" sz="1800" b="1">
                <a:solidFill>
                  <a:schemeClr val="tx2"/>
                </a:solidFill>
              </a:rPr>
              <a:t>memorable</a:t>
            </a:r>
            <a:r>
              <a:rPr lang="en-GB" sz="1800"/>
              <a:t>.</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a:t>That is </a:t>
            </a:r>
            <a:r>
              <a:rPr lang="en-GB" sz="1800" b="1">
                <a:solidFill>
                  <a:schemeClr val="tx2"/>
                </a:solidFill>
              </a:rPr>
              <a:t>unique</a:t>
            </a:r>
            <a:r>
              <a:rPr lang="en-GB" sz="1800"/>
              <a:t> (we don’t want copyright or brand infringements!).</a:t>
            </a:r>
          </a:p>
          <a:p>
            <a:pPr marL="342900" indent="-342900">
              <a:buFont typeface="Arial" panose="020B0604020202020204" pitchFamily="34" charset="0"/>
              <a:buChar char="•"/>
            </a:pPr>
            <a:endParaRPr lang="en-GB"/>
          </a:p>
          <a:p>
            <a:r>
              <a:rPr lang="en-GB"/>
              <a:t>		</a:t>
            </a:r>
          </a:p>
        </p:txBody>
      </p:sp>
      <p:sp>
        <p:nvSpPr>
          <p:cNvPr id="5" name="Rectangle 4">
            <a:extLst>
              <a:ext uri="{FF2B5EF4-FFF2-40B4-BE49-F238E27FC236}">
                <a16:creationId xmlns:a16="http://schemas.microsoft.com/office/drawing/2014/main" id="{CD4947F6-90AA-4703-E0F5-23C61FEB0D60}"/>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Tag with solid fill">
            <a:extLst>
              <a:ext uri="{FF2B5EF4-FFF2-40B4-BE49-F238E27FC236}">
                <a16:creationId xmlns:a16="http://schemas.microsoft.com/office/drawing/2014/main" id="{6336CD2C-A5F0-629E-CACE-B7D6AC2930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33357" y="867192"/>
            <a:ext cx="5041604" cy="5041604"/>
          </a:xfrm>
          <a:prstGeom prst="rect">
            <a:avLst/>
          </a:prstGeom>
        </p:spPr>
      </p:pic>
      <p:grpSp>
        <p:nvGrpSpPr>
          <p:cNvPr id="12" name="Group 11">
            <a:extLst>
              <a:ext uri="{FF2B5EF4-FFF2-40B4-BE49-F238E27FC236}">
                <a16:creationId xmlns:a16="http://schemas.microsoft.com/office/drawing/2014/main" id="{881F7587-B92C-6EBA-3727-ED93BCCFA058}"/>
              </a:ext>
            </a:extLst>
          </p:cNvPr>
          <p:cNvGrpSpPr/>
          <p:nvPr/>
        </p:nvGrpSpPr>
        <p:grpSpPr>
          <a:xfrm>
            <a:off x="5825517" y="4181301"/>
            <a:ext cx="6255483" cy="2467180"/>
            <a:chOff x="5685572" y="4181301"/>
            <a:chExt cx="6395447" cy="2467180"/>
          </a:xfrm>
        </p:grpSpPr>
        <p:sp>
          <p:nvSpPr>
            <p:cNvPr id="13" name="Google Shape;348;p49">
              <a:extLst>
                <a:ext uri="{FF2B5EF4-FFF2-40B4-BE49-F238E27FC236}">
                  <a16:creationId xmlns:a16="http://schemas.microsoft.com/office/drawing/2014/main" id="{97D15E18-6FBC-B007-9047-4359DB3E0817}"/>
                </a:ext>
              </a:extLst>
            </p:cNvPr>
            <p:cNvSpPr/>
            <p:nvPr/>
          </p:nvSpPr>
          <p:spPr>
            <a:xfrm flipH="1">
              <a:off x="5685572" y="4181301"/>
              <a:ext cx="5668213" cy="1748865"/>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a:t>Think: </a:t>
              </a:r>
              <a:r>
                <a:rPr lang="en-GB"/>
                <a:t>Why is it important to be willing to take on new challenges? </a:t>
              </a:r>
              <a:r>
                <a:rPr lang="en-GB">
                  <a:solidFill>
                    <a:srgbClr val="000000"/>
                  </a:solidFill>
                </a:rPr>
                <a:t>How do you know if your ideas are successful?</a:t>
              </a:r>
              <a:endParaRPr i="0" u="none" strike="noStrike" cap="none">
                <a:solidFill>
                  <a:srgbClr val="000000"/>
                </a:solidFill>
              </a:endParaRPr>
            </a:p>
          </p:txBody>
        </p:sp>
        <p:pic>
          <p:nvPicPr>
            <p:cNvPr id="14" name="Google Shape;349;p49">
              <a:extLst>
                <a:ext uri="{FF2B5EF4-FFF2-40B4-BE49-F238E27FC236}">
                  <a16:creationId xmlns:a16="http://schemas.microsoft.com/office/drawing/2014/main" id="{2F5DC2F3-D425-A77F-63C9-7846C1CEEE05}"/>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10594077" y="5191464"/>
              <a:ext cx="1486942" cy="1452518"/>
            </a:xfrm>
            <a:prstGeom prst="rect">
              <a:avLst/>
            </a:prstGeom>
            <a:noFill/>
            <a:ln>
              <a:noFill/>
            </a:ln>
          </p:spPr>
        </p:pic>
        <p:pic>
          <p:nvPicPr>
            <p:cNvPr id="4" name="Google Shape;349;p49">
              <a:extLst>
                <a:ext uri="{FF2B5EF4-FFF2-40B4-BE49-F238E27FC236}">
                  <a16:creationId xmlns:a16="http://schemas.microsoft.com/office/drawing/2014/main" id="{2D927D9B-93A9-2851-1435-72D312397ECE}"/>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9603015" y="5190481"/>
              <a:ext cx="1490622" cy="1458000"/>
            </a:xfrm>
            <a:prstGeom prst="rect">
              <a:avLst/>
            </a:prstGeom>
            <a:noFill/>
            <a:ln>
              <a:noFill/>
            </a:ln>
          </p:spPr>
        </p:pic>
      </p:grpSp>
    </p:spTree>
    <p:extLst>
      <p:ext uri="{BB962C8B-B14F-4D97-AF65-F5344CB8AC3E}">
        <p14:creationId xmlns:p14="http://schemas.microsoft.com/office/powerpoint/2010/main" val="1974914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7" presetClass="exit" presetSubtype="0" fill="hold" nodeType="clickEffect">
                                  <p:stCondLst>
                                    <p:cond delay="0"/>
                                  </p:stCondLst>
                                  <p:childTnLst>
                                    <p:animEffect transition="out" filter="fade">
                                      <p:cBhvr>
                                        <p:cTn id="49" dur="1000"/>
                                        <p:tgtEl>
                                          <p:spTgt spid="12"/>
                                        </p:tgtEl>
                                      </p:cBhvr>
                                    </p:animEffect>
                                    <p:anim calcmode="lin" valueType="num">
                                      <p:cBhvr>
                                        <p:cTn id="50" dur="1000"/>
                                        <p:tgtEl>
                                          <p:spTgt spid="12"/>
                                        </p:tgtEl>
                                        <p:attrNameLst>
                                          <p:attrName>ppt_x</p:attrName>
                                        </p:attrNameLst>
                                      </p:cBhvr>
                                      <p:tavLst>
                                        <p:tav tm="0">
                                          <p:val>
                                            <p:strVal val="ppt_x"/>
                                          </p:val>
                                        </p:tav>
                                        <p:tav tm="100000">
                                          <p:val>
                                            <p:strVal val="ppt_x"/>
                                          </p:val>
                                        </p:tav>
                                      </p:tavLst>
                                    </p:anim>
                                    <p:anim calcmode="lin" valueType="num">
                                      <p:cBhvr>
                                        <p:cTn id="51" dur="100" decel="100000"/>
                                        <p:tgtEl>
                                          <p:spTgt spid="12"/>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12"/>
                                        </p:tgtEl>
                                        <p:attrNameLst>
                                          <p:attrName>ppt_y</p:attrName>
                                        </p:attrNameLst>
                                      </p:cBhvr>
                                      <p:tavLst>
                                        <p:tav tm="0">
                                          <p:val>
                                            <p:strVal val="ppt_y"/>
                                          </p:val>
                                        </p:tav>
                                        <p:tav tm="100000">
                                          <p:val>
                                            <p:strVal val="ppt_y+1"/>
                                          </p:val>
                                        </p:tav>
                                      </p:tavLst>
                                    </p:anim>
                                    <p:set>
                                      <p:cBhvr>
                                        <p:cTn id="5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80CB-F03A-1095-363D-F9AE17D65DC4}"/>
              </a:ext>
            </a:extLst>
          </p:cNvPr>
          <p:cNvSpPr>
            <a:spLocks noGrp="1"/>
          </p:cNvSpPr>
          <p:nvPr>
            <p:ph type="title"/>
          </p:nvPr>
        </p:nvSpPr>
        <p:spPr/>
        <p:txBody>
          <a:bodyPr/>
          <a:lstStyle/>
          <a:p>
            <a:r>
              <a:rPr lang="en-GB"/>
              <a:t>Your Market Research</a:t>
            </a:r>
          </a:p>
        </p:txBody>
      </p:sp>
      <p:sp>
        <p:nvSpPr>
          <p:cNvPr id="3" name="Text Placeholder 2">
            <a:extLst>
              <a:ext uri="{FF2B5EF4-FFF2-40B4-BE49-F238E27FC236}">
                <a16:creationId xmlns:a16="http://schemas.microsoft.com/office/drawing/2014/main" id="{1363DD11-EA96-B638-CF92-4D8FD69FFA61}"/>
              </a:ext>
            </a:extLst>
          </p:cNvPr>
          <p:cNvSpPr>
            <a:spLocks noGrp="1"/>
          </p:cNvSpPr>
          <p:nvPr>
            <p:ph type="body" sz="quarter" idx="11"/>
          </p:nvPr>
        </p:nvSpPr>
        <p:spPr/>
        <p:txBody>
          <a:bodyPr/>
          <a:lstStyle/>
          <a:p>
            <a:pPr marL="0" marR="0" lvl="0" indent="0" algn="l" rtl="0">
              <a:spcBef>
                <a:spcPts val="0"/>
              </a:spcBef>
              <a:spcAft>
                <a:spcPts val="0"/>
              </a:spcAft>
              <a:buNone/>
            </a:pPr>
            <a:r>
              <a:rPr lang="en-US" sz="1800">
                <a:solidFill>
                  <a:schemeClr val="dk1"/>
                </a:solidFill>
                <a:latin typeface="+mj-lt"/>
                <a:ea typeface="Arial"/>
                <a:cs typeface="Arial"/>
                <a:sym typeface="Arial"/>
              </a:rPr>
              <a:t>When starting a business, researching the market is very important. It can help you find out information about your customers, competitors and your business.</a:t>
            </a:r>
            <a:endParaRPr lang="en-US" sz="1800">
              <a:latin typeface="+mj-lt"/>
            </a:endParaRPr>
          </a:p>
          <a:p>
            <a:pPr marL="0" marR="0" lvl="0" indent="0" algn="l" rtl="0">
              <a:spcBef>
                <a:spcPts val="0"/>
              </a:spcBef>
              <a:spcAft>
                <a:spcPts val="0"/>
              </a:spcAft>
              <a:buNone/>
            </a:pPr>
            <a:endParaRPr lang="en-US" sz="1800">
              <a:solidFill>
                <a:schemeClr val="dk1"/>
              </a:solidFill>
              <a:latin typeface="+mj-lt"/>
              <a:ea typeface="Arial"/>
              <a:cs typeface="Arial"/>
              <a:sym typeface="Arial"/>
            </a:endParaRPr>
          </a:p>
          <a:p>
            <a:pPr marL="0" marR="0" lvl="0" indent="0" algn="l" rtl="0">
              <a:spcBef>
                <a:spcPts val="0"/>
              </a:spcBef>
              <a:spcAft>
                <a:spcPts val="0"/>
              </a:spcAft>
              <a:buNone/>
            </a:pPr>
            <a:r>
              <a:rPr lang="en-US" sz="1800">
                <a:solidFill>
                  <a:schemeClr val="dk1"/>
                </a:solidFill>
                <a:latin typeface="+mj-lt"/>
                <a:ea typeface="Arial"/>
                <a:cs typeface="Arial"/>
                <a:sym typeface="Arial"/>
              </a:rPr>
              <a:t>Using your </a:t>
            </a:r>
            <a:r>
              <a:rPr lang="en-US" sz="1800" b="1">
                <a:solidFill>
                  <a:schemeClr val="tx2"/>
                </a:solidFill>
                <a:latin typeface="+mj-lt"/>
                <a:ea typeface="Arial"/>
                <a:cs typeface="Arial"/>
                <a:sym typeface="Arial"/>
              </a:rPr>
              <a:t>Fiver Challenge Workbook </a:t>
            </a:r>
            <a:r>
              <a:rPr lang="en-US" sz="1800">
                <a:solidFill>
                  <a:schemeClr val="dk1"/>
                </a:solidFill>
                <a:latin typeface="+mj-lt"/>
                <a:ea typeface="Arial"/>
                <a:cs typeface="Arial"/>
                <a:sym typeface="Arial"/>
              </a:rPr>
              <a:t>to guide you and the </a:t>
            </a:r>
            <a:r>
              <a:rPr lang="en-US" sz="1800" b="1">
                <a:solidFill>
                  <a:schemeClr val="tx2"/>
                </a:solidFill>
                <a:latin typeface="+mj-lt"/>
                <a:ea typeface="Arial"/>
                <a:cs typeface="Arial"/>
                <a:sym typeface="Arial"/>
              </a:rPr>
              <a:t>Market Research Questionnaire Template</a:t>
            </a:r>
            <a:r>
              <a:rPr lang="en-US" sz="1800">
                <a:solidFill>
                  <a:schemeClr val="tx2"/>
                </a:solidFill>
                <a:latin typeface="+mj-lt"/>
                <a:ea typeface="Arial"/>
                <a:cs typeface="Arial"/>
                <a:sym typeface="Arial"/>
              </a:rPr>
              <a:t> </a:t>
            </a:r>
            <a:r>
              <a:rPr lang="en-US" sz="1800">
                <a:solidFill>
                  <a:schemeClr val="dk1"/>
                </a:solidFill>
                <a:latin typeface="+mj-lt"/>
                <a:ea typeface="Arial"/>
                <a:cs typeface="Arial"/>
                <a:sym typeface="Arial"/>
              </a:rPr>
              <a:t>you can now test out your idea, your business name and logo on people to find it if it works. </a:t>
            </a:r>
            <a:endParaRPr lang="en-US" sz="1800">
              <a:latin typeface="+mj-lt"/>
            </a:endParaRPr>
          </a:p>
          <a:p>
            <a:pPr marL="0" marR="0" lvl="0" indent="0" algn="l" rtl="0">
              <a:spcBef>
                <a:spcPts val="0"/>
              </a:spcBef>
              <a:spcAft>
                <a:spcPts val="0"/>
              </a:spcAft>
              <a:buNone/>
            </a:pPr>
            <a:endParaRPr lang="en-US" sz="1800">
              <a:solidFill>
                <a:schemeClr val="dk1"/>
              </a:solidFill>
              <a:latin typeface="+mj-lt"/>
              <a:ea typeface="Arial"/>
              <a:cs typeface="Arial"/>
              <a:sym typeface="Arial"/>
            </a:endParaRPr>
          </a:p>
          <a:p>
            <a:pPr marL="0" marR="0" lvl="0" indent="0" algn="l" rtl="0">
              <a:spcBef>
                <a:spcPts val="0"/>
              </a:spcBef>
              <a:spcAft>
                <a:spcPts val="0"/>
              </a:spcAft>
              <a:buNone/>
            </a:pPr>
            <a:r>
              <a:rPr lang="en-US" sz="1800">
                <a:solidFill>
                  <a:schemeClr val="dk1"/>
                </a:solidFill>
                <a:latin typeface="+mj-lt"/>
                <a:ea typeface="Arial"/>
                <a:cs typeface="Arial"/>
                <a:sym typeface="Arial"/>
              </a:rPr>
              <a:t>Be prepared, you may need to make some changes depending on what people say.</a:t>
            </a:r>
            <a:endParaRPr lang="en-US" sz="1800">
              <a:solidFill>
                <a:srgbClr val="244061"/>
              </a:solidFill>
              <a:latin typeface="+mj-lt"/>
              <a:ea typeface="Century Gothic"/>
              <a:cs typeface="Century Gothic"/>
              <a:sym typeface="Century Gothic"/>
            </a:endParaRPr>
          </a:p>
          <a:p>
            <a:endParaRPr lang="en-GB" sz="1800">
              <a:latin typeface="+mj-lt"/>
            </a:endParaRPr>
          </a:p>
        </p:txBody>
      </p:sp>
      <p:grpSp>
        <p:nvGrpSpPr>
          <p:cNvPr id="9" name="Group 8">
            <a:extLst>
              <a:ext uri="{FF2B5EF4-FFF2-40B4-BE49-F238E27FC236}">
                <a16:creationId xmlns:a16="http://schemas.microsoft.com/office/drawing/2014/main" id="{F5AA4D91-1223-D925-05B4-352055E9E2E2}"/>
              </a:ext>
            </a:extLst>
          </p:cNvPr>
          <p:cNvGrpSpPr/>
          <p:nvPr/>
        </p:nvGrpSpPr>
        <p:grpSpPr>
          <a:xfrm>
            <a:off x="3371100" y="4272742"/>
            <a:ext cx="8711700" cy="2386425"/>
            <a:chOff x="3371100" y="4272742"/>
            <a:chExt cx="8711700" cy="2386425"/>
          </a:xfrm>
        </p:grpSpPr>
        <p:sp>
          <p:nvSpPr>
            <p:cNvPr id="5" name="Google Shape;348;p49">
              <a:extLst>
                <a:ext uri="{FF2B5EF4-FFF2-40B4-BE49-F238E27FC236}">
                  <a16:creationId xmlns:a16="http://schemas.microsoft.com/office/drawing/2014/main" id="{8DE7D9A6-13DE-6FA9-6361-D345B29C0E5C}"/>
                </a:ext>
              </a:extLst>
            </p:cNvPr>
            <p:cNvSpPr/>
            <p:nvPr/>
          </p:nvSpPr>
          <p:spPr>
            <a:xfrm flipH="1">
              <a:off x="3371100" y="4272742"/>
              <a:ext cx="7982700" cy="1657425"/>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a:t>Think: </a:t>
              </a:r>
              <a:r>
                <a:rPr lang="en-GB"/>
                <a:t>How do we know what information we need? What are some of the key questions that you should include about your ideas?</a:t>
              </a:r>
              <a:endParaRPr i="0" u="none" strike="noStrike" cap="none">
                <a:solidFill>
                  <a:srgbClr val="000000"/>
                </a:solidFill>
              </a:endParaRPr>
            </a:p>
          </p:txBody>
        </p:sp>
        <p:pic>
          <p:nvPicPr>
            <p:cNvPr id="6" name="Google Shape;349;p49">
              <a:extLst>
                <a:ext uri="{FF2B5EF4-FFF2-40B4-BE49-F238E27FC236}">
                  <a16:creationId xmlns:a16="http://schemas.microsoft.com/office/drawing/2014/main" id="{3E5051F3-B945-E274-8CBE-770F2D52EBF9}"/>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pic>
          <p:nvPicPr>
            <p:cNvPr id="8" name="Google Shape;349;p49">
              <a:extLst>
                <a:ext uri="{FF2B5EF4-FFF2-40B4-BE49-F238E27FC236}">
                  <a16:creationId xmlns:a16="http://schemas.microsoft.com/office/drawing/2014/main" id="{70CC5623-A63D-B5F9-3FAB-6C18657E2F2D}"/>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9661349" y="5201167"/>
              <a:ext cx="1458000" cy="1458000"/>
            </a:xfrm>
            <a:prstGeom prst="rect">
              <a:avLst/>
            </a:prstGeom>
            <a:noFill/>
            <a:ln>
              <a:noFill/>
            </a:ln>
          </p:spPr>
        </p:pic>
      </p:grpSp>
    </p:spTree>
    <p:extLst>
      <p:ext uri="{BB962C8B-B14F-4D97-AF65-F5344CB8AC3E}">
        <p14:creationId xmlns:p14="http://schemas.microsoft.com/office/powerpoint/2010/main" val="3903085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4A629-3438-4AC8-7A57-629A6118DDF9}"/>
              </a:ext>
            </a:extLst>
          </p:cNvPr>
          <p:cNvSpPr>
            <a:spLocks noGrp="1"/>
          </p:cNvSpPr>
          <p:nvPr>
            <p:ph type="title"/>
          </p:nvPr>
        </p:nvSpPr>
        <p:spPr/>
        <p:txBody>
          <a:bodyPr/>
          <a:lstStyle/>
          <a:p>
            <a:r>
              <a:rPr lang="en-GB"/>
              <a:t>Week 1 Recap</a:t>
            </a:r>
          </a:p>
        </p:txBody>
      </p:sp>
      <p:sp>
        <p:nvSpPr>
          <p:cNvPr id="5" name="Text Placeholder 4">
            <a:extLst>
              <a:ext uri="{FF2B5EF4-FFF2-40B4-BE49-F238E27FC236}">
                <a16:creationId xmlns:a16="http://schemas.microsoft.com/office/drawing/2014/main" id="{1646B6D0-85F1-7DB2-E76B-EBD43A458398}"/>
              </a:ext>
            </a:extLst>
          </p:cNvPr>
          <p:cNvSpPr>
            <a:spLocks noGrp="1"/>
          </p:cNvSpPr>
          <p:nvPr>
            <p:ph type="body" sz="quarter" idx="12"/>
          </p:nvPr>
        </p:nvSpPr>
        <p:spPr/>
        <p:txBody>
          <a:bodyPr/>
          <a:lstStyle/>
          <a:p>
            <a:pPr marL="342900" indent="-342900">
              <a:buFont typeface="Wingdings" panose="05000000000000000000" pitchFamily="2" charset="2"/>
              <a:buChar char="ü"/>
            </a:pPr>
            <a:r>
              <a:rPr lang="en-GB"/>
              <a:t>You have collected your £5.</a:t>
            </a:r>
          </a:p>
          <a:p>
            <a:pPr marL="342900" indent="-342900">
              <a:buFont typeface="Wingdings" panose="05000000000000000000" pitchFamily="2" charset="2"/>
              <a:buChar char="ü"/>
            </a:pPr>
            <a:r>
              <a:rPr lang="en-GB"/>
              <a:t>You selected your product or service.</a:t>
            </a:r>
          </a:p>
          <a:p>
            <a:pPr marL="342900" indent="-342900">
              <a:buFont typeface="Wingdings" panose="05000000000000000000" pitchFamily="2" charset="2"/>
              <a:buChar char="ü"/>
            </a:pPr>
            <a:r>
              <a:rPr lang="en-GB"/>
              <a:t>You have a business name and logo.</a:t>
            </a:r>
          </a:p>
          <a:p>
            <a:pPr marL="342900" indent="-342900">
              <a:buFont typeface="Wingdings" panose="05000000000000000000" pitchFamily="2" charset="2"/>
              <a:buChar char="ü"/>
            </a:pPr>
            <a:r>
              <a:rPr lang="en-GB"/>
              <a:t>You have done your market research.</a:t>
            </a:r>
          </a:p>
          <a:p>
            <a:pPr marL="342900" indent="-342900">
              <a:buFont typeface="Wingdings" panose="05000000000000000000" pitchFamily="2" charset="2"/>
              <a:buChar char="ü"/>
            </a:pPr>
            <a:r>
              <a:rPr lang="en-GB"/>
              <a:t>You may have a product or service design.</a:t>
            </a:r>
          </a:p>
          <a:p>
            <a:pPr marL="342900" indent="-342900">
              <a:buFont typeface="Wingdings" panose="05000000000000000000" pitchFamily="2" charset="2"/>
              <a:buChar char="ü"/>
            </a:pPr>
            <a:r>
              <a:rPr lang="en-GB" b="1"/>
              <a:t>You have entered the </a:t>
            </a:r>
            <a:r>
              <a:rPr lang="en-GB" b="1">
                <a:solidFill>
                  <a:schemeClr val="tx2"/>
                </a:solidFill>
              </a:rPr>
              <a:t>Logo Competition</a:t>
            </a:r>
            <a:r>
              <a:rPr lang="en-GB" b="1"/>
              <a:t>.</a:t>
            </a:r>
          </a:p>
          <a:p>
            <a:pPr marL="342900" indent="-342900">
              <a:buFont typeface="Wingdings" panose="05000000000000000000" pitchFamily="2" charset="2"/>
              <a:buChar char="ü"/>
            </a:pPr>
            <a:r>
              <a:rPr lang="en-GB"/>
              <a:t>You have developed your essential skills.</a:t>
            </a:r>
          </a:p>
        </p:txBody>
      </p:sp>
      <p:pic>
        <p:nvPicPr>
          <p:cNvPr id="9" name="Picture 8" descr="A green and yellow circular buttons with a light bulb and a leaf&#10;&#10;Description automatically generated">
            <a:extLst>
              <a:ext uri="{FF2B5EF4-FFF2-40B4-BE49-F238E27FC236}">
                <a16:creationId xmlns:a16="http://schemas.microsoft.com/office/drawing/2014/main" id="{0DB1CF80-5231-3B4E-93C4-04696AC38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065" y="5327019"/>
            <a:ext cx="7807307" cy="1165856"/>
          </a:xfrm>
          <a:prstGeom prst="rect">
            <a:avLst/>
          </a:prstGeom>
        </p:spPr>
      </p:pic>
      <p:pic>
        <p:nvPicPr>
          <p:cNvPr id="11" name="Picture 10" descr="Youths celebrating sports victory">
            <a:extLst>
              <a:ext uri="{FF2B5EF4-FFF2-40B4-BE49-F238E27FC236}">
                <a16:creationId xmlns:a16="http://schemas.microsoft.com/office/drawing/2014/main" id="{0AECDC3E-9A43-1EB9-0488-B4733A538BFC}"/>
              </a:ext>
            </a:extLst>
          </p:cNvPr>
          <p:cNvPicPr>
            <a:picLocks noChangeAspect="1"/>
          </p:cNvPicPr>
          <p:nvPr/>
        </p:nvPicPr>
        <p:blipFill rotWithShape="1">
          <a:blip r:embed="rId4">
            <a:alphaModFix amt="50000"/>
            <a:duotone>
              <a:prstClr val="black"/>
              <a:schemeClr val="tx2">
                <a:tint val="45000"/>
                <a:satMod val="400000"/>
              </a:schemeClr>
            </a:duotone>
            <a:extLst>
              <a:ext uri="{28A0092B-C50C-407E-A947-70E740481C1C}">
                <a14:useLocalDpi xmlns:a14="http://schemas.microsoft.com/office/drawing/2010/main" val="0"/>
              </a:ext>
            </a:extLst>
          </a:blip>
          <a:srcRect l="27366" r="43023"/>
          <a:stretch/>
        </p:blipFill>
        <p:spPr>
          <a:xfrm>
            <a:off x="0" y="0"/>
            <a:ext cx="3045619" cy="6858000"/>
          </a:xfrm>
          <a:prstGeom prst="rect">
            <a:avLst/>
          </a:prstGeom>
        </p:spPr>
      </p:pic>
      <p:pic>
        <p:nvPicPr>
          <p:cNvPr id="7" name="Graphic 6" descr="Ribbon with solid fill">
            <a:extLst>
              <a:ext uri="{FF2B5EF4-FFF2-40B4-BE49-F238E27FC236}">
                <a16:creationId xmlns:a16="http://schemas.microsoft.com/office/drawing/2014/main" id="{B9D71D02-4F75-C93D-99F9-834AE4DE34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77" y="365125"/>
            <a:ext cx="2885792" cy="2885792"/>
          </a:xfrm>
          <a:prstGeom prst="rect">
            <a:avLst/>
          </a:prstGeom>
        </p:spPr>
      </p:pic>
    </p:spTree>
    <p:extLst>
      <p:ext uri="{BB962C8B-B14F-4D97-AF65-F5344CB8AC3E}">
        <p14:creationId xmlns:p14="http://schemas.microsoft.com/office/powerpoint/2010/main" val="1791147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52" presetID="37"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900" decel="100000" fill="hold"/>
                                        <p:tgtEl>
                                          <p:spTgt spid="9"/>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wearing jetpack running in field">
            <a:extLst>
              <a:ext uri="{FF2B5EF4-FFF2-40B4-BE49-F238E27FC236}">
                <a16:creationId xmlns:a16="http://schemas.microsoft.com/office/drawing/2014/main" id="{5DE9CE1C-5518-5ADF-7209-067894EBB00A}"/>
              </a:ext>
            </a:extLst>
          </p:cNvPr>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20204" b="10988"/>
          <a:stretch/>
        </p:blipFill>
        <p:spPr>
          <a:xfrm>
            <a:off x="0" y="-1"/>
            <a:ext cx="12192000" cy="5605463"/>
          </a:xfrm>
          <a:prstGeom prst="rect">
            <a:avLst/>
          </a:prstGeom>
        </p:spPr>
      </p:pic>
      <p:pic>
        <p:nvPicPr>
          <p:cNvPr id="8" name="Graphic 7" descr="Checkmark with solid fill">
            <a:extLst>
              <a:ext uri="{FF2B5EF4-FFF2-40B4-BE49-F238E27FC236}">
                <a16:creationId xmlns:a16="http://schemas.microsoft.com/office/drawing/2014/main" id="{B50C7F89-A231-0CD8-CBE8-FC6EB1FEBE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79412" y="642120"/>
            <a:ext cx="1833173" cy="1833173"/>
          </a:xfrm>
          <a:prstGeom prst="rect">
            <a:avLst/>
          </a:prstGeom>
        </p:spPr>
      </p:pic>
      <p:sp>
        <p:nvSpPr>
          <p:cNvPr id="11" name="Text Placeholder 1">
            <a:extLst>
              <a:ext uri="{FF2B5EF4-FFF2-40B4-BE49-F238E27FC236}">
                <a16:creationId xmlns:a16="http://schemas.microsoft.com/office/drawing/2014/main" id="{DA965698-FC39-96E2-4CEA-DA39CE286FAD}"/>
              </a:ext>
            </a:extLst>
          </p:cNvPr>
          <p:cNvSpPr>
            <a:spLocks noGrp="1"/>
          </p:cNvSpPr>
          <p:nvPr>
            <p:ph type="body" sz="quarter" idx="10"/>
          </p:nvPr>
        </p:nvSpPr>
        <p:spPr>
          <a:xfrm>
            <a:off x="2143125" y="2350539"/>
            <a:ext cx="7905750" cy="1255787"/>
          </a:xfrm>
        </p:spPr>
        <p:txBody>
          <a:bodyPr/>
          <a:lstStyle/>
          <a:p>
            <a:r>
              <a:rPr lang="en-GB"/>
              <a:t>COMPLETE</a:t>
            </a:r>
          </a:p>
        </p:txBody>
      </p:sp>
      <p:sp>
        <p:nvSpPr>
          <p:cNvPr id="12" name="Text Placeholder 2">
            <a:extLst>
              <a:ext uri="{FF2B5EF4-FFF2-40B4-BE49-F238E27FC236}">
                <a16:creationId xmlns:a16="http://schemas.microsoft.com/office/drawing/2014/main" id="{D419112E-C49E-42FD-59EF-95BA53692A7A}"/>
              </a:ext>
            </a:extLst>
          </p:cNvPr>
          <p:cNvSpPr txBox="1">
            <a:spLocks/>
          </p:cNvSpPr>
          <p:nvPr/>
        </p:nvSpPr>
        <p:spPr>
          <a:xfrm>
            <a:off x="2143125" y="3682926"/>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Well done, you have completed Week 1! </a:t>
            </a:r>
          </a:p>
        </p:txBody>
      </p:sp>
    </p:spTree>
    <p:extLst>
      <p:ext uri="{BB962C8B-B14F-4D97-AF65-F5344CB8AC3E}">
        <p14:creationId xmlns:p14="http://schemas.microsoft.com/office/powerpoint/2010/main" val="13387202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7FA6-15EC-3FD0-2503-06C08CA03A5D}"/>
              </a:ext>
            </a:extLst>
          </p:cNvPr>
          <p:cNvSpPr>
            <a:spLocks noGrp="1"/>
          </p:cNvSpPr>
          <p:nvPr>
            <p:ph type="title"/>
          </p:nvPr>
        </p:nvSpPr>
        <p:spPr/>
        <p:txBody>
          <a:bodyPr/>
          <a:lstStyle/>
          <a:p>
            <a:r>
              <a:rPr lang="en-GB"/>
              <a:t>Products &amp; Services</a:t>
            </a:r>
          </a:p>
        </p:txBody>
      </p:sp>
      <p:sp>
        <p:nvSpPr>
          <p:cNvPr id="3" name="Text Placeholder 2">
            <a:extLst>
              <a:ext uri="{FF2B5EF4-FFF2-40B4-BE49-F238E27FC236}">
                <a16:creationId xmlns:a16="http://schemas.microsoft.com/office/drawing/2014/main" id="{5430FAEE-7EEF-6B07-B877-1F0930F108DC}"/>
              </a:ext>
            </a:extLst>
          </p:cNvPr>
          <p:cNvSpPr>
            <a:spLocks noGrp="1"/>
          </p:cNvSpPr>
          <p:nvPr>
            <p:ph type="body" sz="quarter" idx="11"/>
          </p:nvPr>
        </p:nvSpPr>
        <p:spPr/>
        <p:txBody>
          <a:bodyPr/>
          <a:lstStyle/>
          <a:p>
            <a:r>
              <a:rPr lang="en-GB" sz="1800" b="1"/>
              <a:t>Have you ever thought of something that would be really good </a:t>
            </a:r>
            <a:r>
              <a:rPr lang="en-GB" sz="1800" b="1">
                <a:solidFill>
                  <a:schemeClr val="tx2"/>
                </a:solidFill>
              </a:rPr>
              <a:t>to do </a:t>
            </a:r>
            <a:r>
              <a:rPr lang="en-GB" sz="1800" b="1"/>
              <a:t>or</a:t>
            </a:r>
            <a:r>
              <a:rPr lang="en-GB" sz="1800"/>
              <a:t> </a:t>
            </a:r>
            <a:r>
              <a:rPr lang="en-GB" sz="1800" b="1">
                <a:solidFill>
                  <a:schemeClr val="tx2"/>
                </a:solidFill>
              </a:rPr>
              <a:t>to make</a:t>
            </a:r>
            <a:r>
              <a:rPr lang="en-GB" sz="1800" b="1"/>
              <a:t>?</a:t>
            </a:r>
          </a:p>
          <a:p>
            <a:endParaRPr lang="en-GB" sz="1800"/>
          </a:p>
          <a:p>
            <a:pPr marL="285750" indent="-285750">
              <a:buFont typeface="Arial" panose="020B0604020202020204" pitchFamily="34" charset="0"/>
              <a:buChar char="•"/>
            </a:pPr>
            <a:r>
              <a:rPr lang="en-GB" sz="1800"/>
              <a:t>Usually when we </a:t>
            </a:r>
            <a:r>
              <a:rPr lang="en-GB" sz="1800" b="1">
                <a:solidFill>
                  <a:schemeClr val="tx2"/>
                </a:solidFill>
              </a:rPr>
              <a:t>do</a:t>
            </a:r>
            <a:r>
              <a:rPr lang="en-GB" sz="1800"/>
              <a:t> something for someone, and charge them money for it, we call it a </a:t>
            </a:r>
            <a:r>
              <a:rPr lang="en-GB" sz="1800" b="1">
                <a:solidFill>
                  <a:schemeClr val="tx2"/>
                </a:solidFill>
              </a:rPr>
              <a:t>service</a:t>
            </a:r>
            <a:r>
              <a:rPr lang="en-GB" sz="1800"/>
              <a:t>.</a:t>
            </a:r>
          </a:p>
          <a:p>
            <a:pPr marL="285750" indent="-285750">
              <a:buFont typeface="Arial" panose="020B0604020202020204" pitchFamily="34" charset="0"/>
              <a:buChar char="•"/>
            </a:pPr>
            <a:r>
              <a:rPr lang="en-GB" sz="1800"/>
              <a:t>When we </a:t>
            </a:r>
            <a:r>
              <a:rPr lang="en-GB" sz="1800" b="1">
                <a:solidFill>
                  <a:schemeClr val="tx2"/>
                </a:solidFill>
              </a:rPr>
              <a:t>make</a:t>
            </a:r>
            <a:r>
              <a:rPr lang="en-GB" sz="1800"/>
              <a:t> something and sell it, we call it a </a:t>
            </a:r>
            <a:r>
              <a:rPr lang="en-GB" sz="1800" b="1">
                <a:solidFill>
                  <a:schemeClr val="tx2"/>
                </a:solidFill>
              </a:rPr>
              <a:t>product</a:t>
            </a:r>
            <a:r>
              <a:rPr lang="en-GB" sz="1800"/>
              <a:t>.</a:t>
            </a:r>
          </a:p>
        </p:txBody>
      </p:sp>
      <p:grpSp>
        <p:nvGrpSpPr>
          <p:cNvPr id="6" name="Group 5">
            <a:extLst>
              <a:ext uri="{FF2B5EF4-FFF2-40B4-BE49-F238E27FC236}">
                <a16:creationId xmlns:a16="http://schemas.microsoft.com/office/drawing/2014/main" id="{3BC1FDFB-30F6-B18C-DD62-7032D4C28725}"/>
              </a:ext>
            </a:extLst>
          </p:cNvPr>
          <p:cNvGrpSpPr/>
          <p:nvPr/>
        </p:nvGrpSpPr>
        <p:grpSpPr>
          <a:xfrm>
            <a:off x="3371100" y="5035267"/>
            <a:ext cx="8711700" cy="1624085"/>
            <a:chOff x="3371100" y="5035267"/>
            <a:chExt cx="8711700" cy="1624085"/>
          </a:xfrm>
        </p:grpSpPr>
        <p:sp>
          <p:nvSpPr>
            <p:cNvPr id="4" name="Google Shape;348;p49">
              <a:extLst>
                <a:ext uri="{FF2B5EF4-FFF2-40B4-BE49-F238E27FC236}">
                  <a16:creationId xmlns:a16="http://schemas.microsoft.com/office/drawing/2014/main" id="{F6D4A71E-3A07-8119-3132-183D4684AAD8}"/>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a:t>Top Tip: </a:t>
              </a:r>
              <a:r>
                <a:rPr lang="en-GB"/>
                <a:t>Whilst listening, writing down key information in your workbook can help you when creating your ideas.</a:t>
              </a:r>
              <a:endParaRPr i="0" u="none" strike="noStrike" cap="none">
                <a:solidFill>
                  <a:srgbClr val="000000"/>
                </a:solidFill>
              </a:endParaRPr>
            </a:p>
          </p:txBody>
        </p:sp>
        <p:pic>
          <p:nvPicPr>
            <p:cNvPr id="5" name="Google Shape;349;p49">
              <a:extLst>
                <a:ext uri="{FF2B5EF4-FFF2-40B4-BE49-F238E27FC236}">
                  <a16:creationId xmlns:a16="http://schemas.microsoft.com/office/drawing/2014/main" id="{F9C1CE87-61B2-727F-3C2C-8E4A6AEC3EDE}"/>
                </a:ext>
              </a:extLst>
            </p:cNvPr>
            <p:cNvPicPr preferRelativeResize="0"/>
            <p:nvPr/>
          </p:nvPicPr>
          <p:blipFill>
            <a:blip r:embed="rId3">
              <a:alphaModFix/>
            </a:blip>
            <a:stretch>
              <a:fillRect/>
            </a:stretch>
          </p:blipFill>
          <p:spPr>
            <a:xfrm>
              <a:off x="10624800" y="5200982"/>
              <a:ext cx="1458000" cy="1458370"/>
            </a:xfrm>
            <a:prstGeom prst="rect">
              <a:avLst/>
            </a:prstGeom>
            <a:noFill/>
            <a:ln>
              <a:noFill/>
            </a:ln>
          </p:spPr>
        </p:pic>
      </p:grpSp>
    </p:spTree>
    <p:extLst>
      <p:ext uri="{BB962C8B-B14F-4D97-AF65-F5344CB8AC3E}">
        <p14:creationId xmlns:p14="http://schemas.microsoft.com/office/powerpoint/2010/main" val="2180195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900" decel="100000" fill="hold"/>
                                        <p:tgtEl>
                                          <p:spTgt spid="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F5CE-542A-767A-8D89-D0E390CE9E19}"/>
              </a:ext>
            </a:extLst>
          </p:cNvPr>
          <p:cNvSpPr>
            <a:spLocks noGrp="1" noRot="1" noMove="1" noResize="1" noEditPoints="1" noAdjustHandles="1" noChangeArrowheads="1" noChangeShapeType="1"/>
          </p:cNvSpPr>
          <p:nvPr>
            <p:ph type="title"/>
          </p:nvPr>
        </p:nvSpPr>
        <p:spPr/>
        <p:txBody>
          <a:bodyPr/>
          <a:lstStyle/>
          <a:p>
            <a:r>
              <a:rPr lang="en-GB"/>
              <a:t>Sustainable Business</a:t>
            </a:r>
          </a:p>
        </p:txBody>
      </p:sp>
      <p:sp>
        <p:nvSpPr>
          <p:cNvPr id="3" name="Text Placeholder 2">
            <a:extLst>
              <a:ext uri="{FF2B5EF4-FFF2-40B4-BE49-F238E27FC236}">
                <a16:creationId xmlns:a16="http://schemas.microsoft.com/office/drawing/2014/main" id="{2DC2DA0B-C6D6-F4D2-37EF-D301524079CB}"/>
              </a:ext>
            </a:extLst>
          </p:cNvPr>
          <p:cNvSpPr>
            <a:spLocks noGrp="1" noRot="1" noMove="1" noResize="1" noEditPoints="1" noAdjustHandles="1" noChangeArrowheads="1" noChangeShapeType="1"/>
          </p:cNvSpPr>
          <p:nvPr>
            <p:ph type="body" sz="quarter" idx="11"/>
          </p:nvPr>
        </p:nvSpPr>
        <p:spPr/>
        <p:txBody>
          <a:bodyPr/>
          <a:lstStyle/>
          <a:p>
            <a:r>
              <a:rPr lang="en-GB" sz="1800"/>
              <a:t>In the Fiver Challenge, we encourage a sustainable approach to business.</a:t>
            </a:r>
          </a:p>
          <a:p>
            <a:r>
              <a:rPr lang="en-US" sz="1800" b="1">
                <a:solidFill>
                  <a:schemeClr val="tx2"/>
                </a:solidFill>
                <a:latin typeface="+mj-lt"/>
                <a:cs typeface="Arial" panose="020B0604020202020204" pitchFamily="34" charset="0"/>
              </a:rPr>
              <a:t>What does sustainability in business mean?</a:t>
            </a:r>
          </a:p>
          <a:p>
            <a:endParaRPr lang="en-US" sz="1800" b="1">
              <a:solidFill>
                <a:schemeClr val="tx2"/>
              </a:solidFill>
              <a:latin typeface="+mj-lt"/>
              <a:cs typeface="Arial" panose="020B0604020202020204" pitchFamily="34" charset="0"/>
            </a:endParaRPr>
          </a:p>
          <a:p>
            <a:pPr marL="285750" indent="-285750">
              <a:buFont typeface="Arial" panose="020B0604020202020204" pitchFamily="34" charset="0"/>
              <a:buChar char="•"/>
            </a:pPr>
            <a:r>
              <a:rPr lang="en-US" sz="1800">
                <a:latin typeface="+mj-lt"/>
                <a:cs typeface="Arial" panose="020B0604020202020204" pitchFamily="34" charset="0"/>
              </a:rPr>
              <a:t>Protects the planet (e.g. reduces air miles by using local resources).</a:t>
            </a:r>
          </a:p>
          <a:p>
            <a:pPr marL="285750" indent="-285750">
              <a:buFont typeface="Arial" panose="020B0604020202020204" pitchFamily="34" charset="0"/>
              <a:buChar char="•"/>
            </a:pPr>
            <a:r>
              <a:rPr lang="en-US" sz="1800">
                <a:latin typeface="+mj-lt"/>
                <a:cs typeface="Arial" panose="020B0604020202020204" pitchFamily="34" charset="0"/>
              </a:rPr>
              <a:t>Cares for communities (e.g. pays a fair price to suppliers).</a:t>
            </a:r>
          </a:p>
          <a:p>
            <a:pPr marL="285750" indent="-285750">
              <a:buFont typeface="Arial" panose="020B0604020202020204" pitchFamily="34" charset="0"/>
              <a:buChar char="•"/>
            </a:pPr>
            <a:r>
              <a:rPr lang="en-US" sz="1800">
                <a:latin typeface="+mj-lt"/>
                <a:cs typeface="Arial" panose="020B0604020202020204" pitchFamily="34" charset="0"/>
              </a:rPr>
              <a:t>Profitable and aims to satisfy a need.</a:t>
            </a:r>
          </a:p>
          <a:p>
            <a:endParaRPr lang="en-US" sz="1800" b="1">
              <a:solidFill>
                <a:schemeClr val="tx2"/>
              </a:solidFill>
              <a:latin typeface="+mj-lt"/>
              <a:cs typeface="Arial" panose="020B0604020202020204" pitchFamily="34" charset="0"/>
            </a:endParaRPr>
          </a:p>
          <a:p>
            <a:r>
              <a:rPr lang="en-US" sz="1800">
                <a:latin typeface="+mj-lt"/>
                <a:cs typeface="Arial" panose="020B0604020202020204" pitchFamily="34" charset="0"/>
              </a:rPr>
              <a:t>“A business which operates today in a way that values and protects the people, planet and resources it relies on for the future.”</a:t>
            </a:r>
          </a:p>
          <a:p>
            <a:endParaRPr lang="en-US" b="1">
              <a:latin typeface="+mj-lt"/>
              <a:cs typeface="Arial" panose="020B0604020202020204" pitchFamily="34" charset="0"/>
            </a:endParaRPr>
          </a:p>
          <a:p>
            <a:r>
              <a:rPr lang="en-US" sz="4000" b="1">
                <a:latin typeface="+mj-lt"/>
                <a:cs typeface="Arial" panose="020B0604020202020204" pitchFamily="34" charset="0"/>
              </a:rPr>
              <a:t>Big</a:t>
            </a:r>
            <a:r>
              <a:rPr lang="en-US" sz="1800" b="1">
                <a:latin typeface="+mj-lt"/>
                <a:cs typeface="Arial" panose="020B0604020202020204" pitchFamily="34" charset="0"/>
              </a:rPr>
              <a:t> changes start </a:t>
            </a:r>
            <a:r>
              <a:rPr lang="en-US" sz="1200" b="1">
                <a:latin typeface="+mj-lt"/>
                <a:cs typeface="Arial" panose="020B0604020202020204" pitchFamily="34" charset="0"/>
              </a:rPr>
              <a:t>small</a:t>
            </a:r>
            <a:r>
              <a:rPr lang="en-US" sz="1800" b="1">
                <a:latin typeface="+mj-lt"/>
                <a:cs typeface="Arial" panose="020B0604020202020204" pitchFamily="34" charset="0"/>
              </a:rPr>
              <a:t>.</a:t>
            </a:r>
          </a:p>
          <a:p>
            <a:endParaRPr lang="en-GB"/>
          </a:p>
          <a:p>
            <a:endParaRPr lang="en-GB"/>
          </a:p>
        </p:txBody>
      </p:sp>
      <p:grpSp>
        <p:nvGrpSpPr>
          <p:cNvPr id="7" name="Group 6">
            <a:extLst>
              <a:ext uri="{FF2B5EF4-FFF2-40B4-BE49-F238E27FC236}">
                <a16:creationId xmlns:a16="http://schemas.microsoft.com/office/drawing/2014/main" id="{A379ACE1-7812-BD16-EC0E-BEBF8DFED7A4}"/>
              </a:ext>
            </a:extLst>
          </p:cNvPr>
          <p:cNvGrpSpPr/>
          <p:nvPr/>
        </p:nvGrpSpPr>
        <p:grpSpPr>
          <a:xfrm>
            <a:off x="4890977" y="5035267"/>
            <a:ext cx="7191823" cy="1624085"/>
            <a:chOff x="4890977" y="5035267"/>
            <a:chExt cx="7191823" cy="1624085"/>
          </a:xfrm>
        </p:grpSpPr>
        <p:sp>
          <p:nvSpPr>
            <p:cNvPr id="8" name="Google Shape;348;p49">
              <a:extLst>
                <a:ext uri="{FF2B5EF4-FFF2-40B4-BE49-F238E27FC236}">
                  <a16:creationId xmlns:a16="http://schemas.microsoft.com/office/drawing/2014/main" id="{9E43D0DE-1234-4C1A-FB42-397AF788FCEC}"/>
                </a:ext>
              </a:extLst>
            </p:cNvPr>
            <p:cNvSpPr/>
            <p:nvPr/>
          </p:nvSpPr>
          <p:spPr>
            <a:xfrm flipH="1">
              <a:off x="4890977" y="5035267"/>
              <a:ext cx="6462821"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a:t>Think: </a:t>
              </a:r>
              <a:r>
                <a:rPr lang="en-GB"/>
                <a:t>What information would be useful to </a:t>
              </a:r>
            </a:p>
            <a:p>
              <a:pPr marL="0" marR="0" lvl="0" indent="0" algn="ctr" rtl="0">
                <a:lnSpc>
                  <a:spcPct val="100000"/>
                </a:lnSpc>
                <a:spcBef>
                  <a:spcPts val="0"/>
                </a:spcBef>
                <a:spcAft>
                  <a:spcPts val="0"/>
                </a:spcAft>
                <a:buClr>
                  <a:srgbClr val="000000"/>
                </a:buClr>
                <a:buSzPts val="2000"/>
                <a:buFont typeface="Arial"/>
                <a:buNone/>
              </a:pPr>
              <a:r>
                <a:rPr lang="en-GB"/>
                <a:t>write down?</a:t>
              </a:r>
              <a:endParaRPr i="0" u="none" strike="noStrike" cap="none">
                <a:solidFill>
                  <a:srgbClr val="000000"/>
                </a:solidFill>
              </a:endParaRPr>
            </a:p>
          </p:txBody>
        </p:sp>
        <p:pic>
          <p:nvPicPr>
            <p:cNvPr id="9" name="Google Shape;349;p49">
              <a:extLst>
                <a:ext uri="{FF2B5EF4-FFF2-40B4-BE49-F238E27FC236}">
                  <a16:creationId xmlns:a16="http://schemas.microsoft.com/office/drawing/2014/main" id="{44921758-D43D-3308-0F97-6DF8BC31E42B}"/>
                </a:ext>
              </a:extLst>
            </p:cNvPr>
            <p:cNvPicPr preferRelativeResize="0"/>
            <p:nvPr/>
          </p:nvPicPr>
          <p:blipFill>
            <a:blip r:embed="rId3">
              <a:alphaModFix/>
            </a:blip>
            <a:stretch>
              <a:fillRect/>
            </a:stretch>
          </p:blipFill>
          <p:spPr>
            <a:xfrm>
              <a:off x="10624800" y="5200982"/>
              <a:ext cx="1458000" cy="1458370"/>
            </a:xfrm>
            <a:prstGeom prst="rect">
              <a:avLst/>
            </a:prstGeom>
            <a:noFill/>
            <a:ln>
              <a:noFill/>
            </a:ln>
          </p:spPr>
        </p:pic>
      </p:grpSp>
    </p:spTree>
    <p:extLst>
      <p:ext uri="{BB962C8B-B14F-4D97-AF65-F5344CB8AC3E}">
        <p14:creationId xmlns:p14="http://schemas.microsoft.com/office/powerpoint/2010/main" val="111851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900" decel="100000" fill="hold"/>
                                        <p:tgtEl>
                                          <p:spTgt spid="7"/>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1D7A-C27A-B191-A092-BDEEE98C7EA7}"/>
              </a:ext>
            </a:extLst>
          </p:cNvPr>
          <p:cNvSpPr>
            <a:spLocks noGrp="1" noRot="1" noMove="1" noResize="1" noEditPoints="1" noAdjustHandles="1" noChangeArrowheads="1" noChangeShapeType="1"/>
          </p:cNvSpPr>
          <p:nvPr>
            <p:ph type="title"/>
          </p:nvPr>
        </p:nvSpPr>
        <p:spPr/>
        <p:txBody>
          <a:bodyPr/>
          <a:lstStyle/>
          <a:p>
            <a:r>
              <a:rPr lang="en-GB"/>
              <a:t>United Nations SDGs</a:t>
            </a:r>
            <a:br>
              <a:rPr lang="en-GB"/>
            </a:br>
            <a:r>
              <a:rPr lang="en-GB" sz="1800" b="0"/>
              <a:t>(Sustainable Development Goals)</a:t>
            </a:r>
          </a:p>
        </p:txBody>
      </p:sp>
      <p:pic>
        <p:nvPicPr>
          <p:cNvPr id="4" name="Content Placeholder 3">
            <a:extLst>
              <a:ext uri="{FF2B5EF4-FFF2-40B4-BE49-F238E27FC236}">
                <a16:creationId xmlns:a16="http://schemas.microsoft.com/office/drawing/2014/main" id="{8A52E645-FDF2-B447-4A08-F07D3A20EEA9}"/>
              </a:ext>
            </a:extLst>
          </p:cNvPr>
          <p:cNvPicPr>
            <a:picLocks noGrp="1" noRot="1" noChangeAspect="1" noMove="1" noResize="1" noEditPoints="1" noAdjustHandles="1" noChangeArrowheads="1" noChangeShapeType="1" noCrop="1"/>
          </p:cNvPicPr>
          <p:nvPr/>
        </p:nvPicPr>
        <p:blipFill>
          <a:blip r:embed="rId3"/>
          <a:stretch>
            <a:fillRect/>
          </a:stretch>
        </p:blipFill>
        <p:spPr>
          <a:xfrm>
            <a:off x="838200" y="1415879"/>
            <a:ext cx="9621263" cy="4877819"/>
          </a:xfrm>
          <a:prstGeom prst="rect">
            <a:avLst/>
          </a:prstGeom>
        </p:spPr>
      </p:pic>
    </p:spTree>
    <p:extLst>
      <p:ext uri="{BB962C8B-B14F-4D97-AF65-F5344CB8AC3E}">
        <p14:creationId xmlns:p14="http://schemas.microsoft.com/office/powerpoint/2010/main" val="222719964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BDB5E-DC5A-EB66-E2EA-78D43A598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AF0F0-10A8-615D-B0AF-0B3F1A3DAA94}"/>
              </a:ext>
            </a:extLst>
          </p:cNvPr>
          <p:cNvSpPr>
            <a:spLocks noGrp="1"/>
          </p:cNvSpPr>
          <p:nvPr>
            <p:ph type="title"/>
          </p:nvPr>
        </p:nvSpPr>
        <p:spPr/>
        <p:txBody>
          <a:bodyPr/>
          <a:lstStyle/>
          <a:p>
            <a:r>
              <a:rPr lang="en-GB"/>
              <a:t>Product or Service?</a:t>
            </a:r>
          </a:p>
        </p:txBody>
      </p:sp>
      <p:grpSp>
        <p:nvGrpSpPr>
          <p:cNvPr id="80" name="Group 9">
            <a:extLst>
              <a:ext uri="{FF2B5EF4-FFF2-40B4-BE49-F238E27FC236}">
                <a16:creationId xmlns:a16="http://schemas.microsoft.com/office/drawing/2014/main" id="{ECAD0B7B-59DB-EC6C-12F9-7A059F0613D7}"/>
              </a:ext>
            </a:extLst>
          </p:cNvPr>
          <p:cNvGrpSpPr/>
          <p:nvPr/>
        </p:nvGrpSpPr>
        <p:grpSpPr>
          <a:xfrm>
            <a:off x="8201689" y="4486535"/>
            <a:ext cx="3416927" cy="1200575"/>
            <a:chOff x="8201690" y="4486535"/>
            <a:chExt cx="3416927" cy="1200575"/>
          </a:xfrm>
        </p:grpSpPr>
        <p:sp>
          <p:nvSpPr>
            <p:cNvPr id="81" name="Rectangle 80">
              <a:extLst>
                <a:ext uri="{FF2B5EF4-FFF2-40B4-BE49-F238E27FC236}">
                  <a16:creationId xmlns:a16="http://schemas.microsoft.com/office/drawing/2014/main" id="{9959FDAC-7E69-1B5F-6F93-0FF21F92B899}"/>
                </a:ext>
              </a:extLst>
            </p:cNvPr>
            <p:cNvSpPr/>
            <p:nvPr/>
          </p:nvSpPr>
          <p:spPr>
            <a:xfrm>
              <a:off x="8201690" y="4486535"/>
              <a:ext cx="3416927" cy="1200575"/>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23F87ADF-BC38-55FD-0FAD-18211F8D1AFB}"/>
                </a:ext>
              </a:extLst>
            </p:cNvPr>
            <p:cNvSpPr txBox="1"/>
            <p:nvPr/>
          </p:nvSpPr>
          <p:spPr>
            <a:xfrm>
              <a:off x="8531002" y="4893718"/>
              <a:ext cx="2752253" cy="369332"/>
            </a:xfrm>
            <a:prstGeom prst="rect">
              <a:avLst/>
            </a:prstGeom>
            <a:noFill/>
          </p:spPr>
          <p:txBody>
            <a:bodyPr wrap="square" rtlCol="0">
              <a:spAutoFit/>
            </a:bodyPr>
            <a:lstStyle/>
            <a:p>
              <a:pPr algn="ctr"/>
              <a:r>
                <a:rPr lang="en-GB" b="1"/>
                <a:t>Food Service</a:t>
              </a:r>
              <a:endParaRPr lang="en-GB"/>
            </a:p>
          </p:txBody>
        </p:sp>
      </p:grpSp>
      <p:grpSp>
        <p:nvGrpSpPr>
          <p:cNvPr id="83" name="Group 8">
            <a:extLst>
              <a:ext uri="{FF2B5EF4-FFF2-40B4-BE49-F238E27FC236}">
                <a16:creationId xmlns:a16="http://schemas.microsoft.com/office/drawing/2014/main" id="{A7D59960-1488-8B4B-8154-306CDF2BAE8C}"/>
              </a:ext>
            </a:extLst>
          </p:cNvPr>
          <p:cNvGrpSpPr/>
          <p:nvPr/>
        </p:nvGrpSpPr>
        <p:grpSpPr>
          <a:xfrm>
            <a:off x="4519943" y="4486536"/>
            <a:ext cx="3416927" cy="1200574"/>
            <a:chOff x="4519944" y="4486536"/>
            <a:chExt cx="3416927" cy="1200574"/>
          </a:xfrm>
        </p:grpSpPr>
        <p:sp>
          <p:nvSpPr>
            <p:cNvPr id="84" name="Rectangle 83">
              <a:extLst>
                <a:ext uri="{FF2B5EF4-FFF2-40B4-BE49-F238E27FC236}">
                  <a16:creationId xmlns:a16="http://schemas.microsoft.com/office/drawing/2014/main" id="{FB084089-4E36-D89D-C88C-B9E50A5888E0}"/>
                </a:ext>
              </a:extLst>
            </p:cNvPr>
            <p:cNvSpPr/>
            <p:nvPr/>
          </p:nvSpPr>
          <p:spPr>
            <a:xfrm>
              <a:off x="4519944" y="4486536"/>
              <a:ext cx="3416927" cy="1200574"/>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612DBFBE-BB75-A44E-D850-F07D761388D9}"/>
                </a:ext>
              </a:extLst>
            </p:cNvPr>
            <p:cNvSpPr txBox="1"/>
            <p:nvPr/>
          </p:nvSpPr>
          <p:spPr>
            <a:xfrm>
              <a:off x="4852277" y="4903448"/>
              <a:ext cx="2752253" cy="369332"/>
            </a:xfrm>
            <a:prstGeom prst="rect">
              <a:avLst/>
            </a:prstGeom>
            <a:noFill/>
          </p:spPr>
          <p:txBody>
            <a:bodyPr wrap="square" rtlCol="0">
              <a:spAutoFit/>
            </a:bodyPr>
            <a:lstStyle/>
            <a:p>
              <a:pPr algn="ctr"/>
              <a:r>
                <a:rPr lang="en-GB" b="1"/>
                <a:t>Greetings Cards</a:t>
              </a:r>
            </a:p>
          </p:txBody>
        </p:sp>
      </p:grpSp>
      <p:grpSp>
        <p:nvGrpSpPr>
          <p:cNvPr id="86" name="Group 7">
            <a:extLst>
              <a:ext uri="{FF2B5EF4-FFF2-40B4-BE49-F238E27FC236}">
                <a16:creationId xmlns:a16="http://schemas.microsoft.com/office/drawing/2014/main" id="{2BB8BBB2-F190-D3BF-4F54-92BA6CC04622}"/>
              </a:ext>
            </a:extLst>
          </p:cNvPr>
          <p:cNvGrpSpPr/>
          <p:nvPr/>
        </p:nvGrpSpPr>
        <p:grpSpPr>
          <a:xfrm>
            <a:off x="838199" y="4486536"/>
            <a:ext cx="3416927" cy="1200574"/>
            <a:chOff x="838200" y="4486536"/>
            <a:chExt cx="3416927" cy="1200574"/>
          </a:xfrm>
        </p:grpSpPr>
        <p:sp>
          <p:nvSpPr>
            <p:cNvPr id="87" name="Rectangle 86">
              <a:extLst>
                <a:ext uri="{FF2B5EF4-FFF2-40B4-BE49-F238E27FC236}">
                  <a16:creationId xmlns:a16="http://schemas.microsoft.com/office/drawing/2014/main" id="{6EB6B377-41F5-11D2-A600-DE62963BDB66}"/>
                </a:ext>
              </a:extLst>
            </p:cNvPr>
            <p:cNvSpPr/>
            <p:nvPr/>
          </p:nvSpPr>
          <p:spPr>
            <a:xfrm>
              <a:off x="838200" y="4486536"/>
              <a:ext cx="3416927" cy="120057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7">
              <a:extLst>
                <a:ext uri="{FF2B5EF4-FFF2-40B4-BE49-F238E27FC236}">
                  <a16:creationId xmlns:a16="http://schemas.microsoft.com/office/drawing/2014/main" id="{AB69B438-9318-1E84-B2F8-48D90ABBD0C5}"/>
                </a:ext>
              </a:extLst>
            </p:cNvPr>
            <p:cNvSpPr txBox="1"/>
            <p:nvPr/>
          </p:nvSpPr>
          <p:spPr>
            <a:xfrm>
              <a:off x="1121632" y="4903448"/>
              <a:ext cx="2752253" cy="369332"/>
            </a:xfrm>
            <a:prstGeom prst="rect">
              <a:avLst/>
            </a:prstGeom>
            <a:solidFill>
              <a:schemeClr val="tx2">
                <a:lumMod val="20000"/>
                <a:lumOff val="80000"/>
              </a:schemeClr>
            </a:solidFill>
          </p:spPr>
          <p:txBody>
            <a:bodyPr wrap="square" rtlCol="0">
              <a:spAutoFit/>
            </a:bodyPr>
            <a:lstStyle/>
            <a:p>
              <a:pPr algn="ctr"/>
              <a:r>
                <a:rPr lang="en-GB" b="1"/>
                <a:t>Upcycling Products</a:t>
              </a:r>
            </a:p>
          </p:txBody>
        </p:sp>
      </p:grpSp>
      <p:grpSp>
        <p:nvGrpSpPr>
          <p:cNvPr id="89" name="Group 6">
            <a:extLst>
              <a:ext uri="{FF2B5EF4-FFF2-40B4-BE49-F238E27FC236}">
                <a16:creationId xmlns:a16="http://schemas.microsoft.com/office/drawing/2014/main" id="{B327F779-6AA3-6703-F040-F594ECB8547B}"/>
              </a:ext>
            </a:extLst>
          </p:cNvPr>
          <p:cNvGrpSpPr/>
          <p:nvPr/>
        </p:nvGrpSpPr>
        <p:grpSpPr>
          <a:xfrm>
            <a:off x="8201689" y="3032092"/>
            <a:ext cx="3416927" cy="1200575"/>
            <a:chOff x="8201690" y="3032092"/>
            <a:chExt cx="3416927" cy="1200575"/>
          </a:xfrm>
        </p:grpSpPr>
        <p:sp>
          <p:nvSpPr>
            <p:cNvPr id="90" name="Rectangle 89">
              <a:extLst>
                <a:ext uri="{FF2B5EF4-FFF2-40B4-BE49-F238E27FC236}">
                  <a16:creationId xmlns:a16="http://schemas.microsoft.com/office/drawing/2014/main" id="{4552C000-33B7-B739-D2BF-F2BCFD40B84F}"/>
                </a:ext>
              </a:extLst>
            </p:cNvPr>
            <p:cNvSpPr/>
            <p:nvPr/>
          </p:nvSpPr>
          <p:spPr>
            <a:xfrm>
              <a:off x="8201690" y="3032092"/>
              <a:ext cx="3416927" cy="1200575"/>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a:extLst>
                <a:ext uri="{FF2B5EF4-FFF2-40B4-BE49-F238E27FC236}">
                  <a16:creationId xmlns:a16="http://schemas.microsoft.com/office/drawing/2014/main" id="{CA451ADF-8688-C4A1-904B-85029A16F375}"/>
                </a:ext>
              </a:extLst>
            </p:cNvPr>
            <p:cNvSpPr txBox="1"/>
            <p:nvPr/>
          </p:nvSpPr>
          <p:spPr>
            <a:xfrm>
              <a:off x="8531002" y="3456364"/>
              <a:ext cx="2752253" cy="369332"/>
            </a:xfrm>
            <a:prstGeom prst="rect">
              <a:avLst/>
            </a:prstGeom>
            <a:noFill/>
          </p:spPr>
          <p:txBody>
            <a:bodyPr wrap="square" rtlCol="0">
              <a:spAutoFit/>
            </a:bodyPr>
            <a:lstStyle/>
            <a:p>
              <a:pPr algn="ctr"/>
              <a:r>
                <a:rPr lang="en-GB" b="1"/>
                <a:t>Sports Tournaments</a:t>
              </a:r>
            </a:p>
          </p:txBody>
        </p:sp>
      </p:grpSp>
      <p:grpSp>
        <p:nvGrpSpPr>
          <p:cNvPr id="92" name="Group 5">
            <a:extLst>
              <a:ext uri="{FF2B5EF4-FFF2-40B4-BE49-F238E27FC236}">
                <a16:creationId xmlns:a16="http://schemas.microsoft.com/office/drawing/2014/main" id="{D8C62A8B-3C5E-55A4-CFA1-3C4895309348}"/>
              </a:ext>
            </a:extLst>
          </p:cNvPr>
          <p:cNvGrpSpPr/>
          <p:nvPr/>
        </p:nvGrpSpPr>
        <p:grpSpPr>
          <a:xfrm>
            <a:off x="4519943" y="3032092"/>
            <a:ext cx="3416927" cy="1217873"/>
            <a:chOff x="4519944" y="3032092"/>
            <a:chExt cx="3416927" cy="1217873"/>
          </a:xfrm>
        </p:grpSpPr>
        <p:sp>
          <p:nvSpPr>
            <p:cNvPr id="93" name="Rectangle 92">
              <a:extLst>
                <a:ext uri="{FF2B5EF4-FFF2-40B4-BE49-F238E27FC236}">
                  <a16:creationId xmlns:a16="http://schemas.microsoft.com/office/drawing/2014/main" id="{8D682FA2-23F4-01A3-4DE4-E596C683C94D}"/>
                </a:ext>
              </a:extLst>
            </p:cNvPr>
            <p:cNvSpPr/>
            <p:nvPr/>
          </p:nvSpPr>
          <p:spPr>
            <a:xfrm>
              <a:off x="4519944" y="3032092"/>
              <a:ext cx="3416927" cy="1217873"/>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a:extLst>
                <a:ext uri="{FF2B5EF4-FFF2-40B4-BE49-F238E27FC236}">
                  <a16:creationId xmlns:a16="http://schemas.microsoft.com/office/drawing/2014/main" id="{7B537899-E405-B83F-3431-EF9CAD36FFFF}"/>
                </a:ext>
              </a:extLst>
            </p:cNvPr>
            <p:cNvSpPr txBox="1"/>
            <p:nvPr/>
          </p:nvSpPr>
          <p:spPr>
            <a:xfrm>
              <a:off x="4852277" y="3309213"/>
              <a:ext cx="2752253" cy="646331"/>
            </a:xfrm>
            <a:prstGeom prst="rect">
              <a:avLst/>
            </a:prstGeom>
            <a:noFill/>
          </p:spPr>
          <p:txBody>
            <a:bodyPr wrap="square" rtlCol="0">
              <a:spAutoFit/>
            </a:bodyPr>
            <a:lstStyle/>
            <a:p>
              <a:pPr algn="ctr"/>
              <a:r>
                <a:rPr lang="en-GB" b="1"/>
                <a:t>Making Jewellery and Keyrings</a:t>
              </a:r>
            </a:p>
          </p:txBody>
        </p:sp>
      </p:grpSp>
      <p:grpSp>
        <p:nvGrpSpPr>
          <p:cNvPr id="95" name="Group 4">
            <a:extLst>
              <a:ext uri="{FF2B5EF4-FFF2-40B4-BE49-F238E27FC236}">
                <a16:creationId xmlns:a16="http://schemas.microsoft.com/office/drawing/2014/main" id="{E1A29935-44B0-E945-92EC-70E04806B391}"/>
              </a:ext>
            </a:extLst>
          </p:cNvPr>
          <p:cNvGrpSpPr/>
          <p:nvPr/>
        </p:nvGrpSpPr>
        <p:grpSpPr>
          <a:xfrm>
            <a:off x="838199" y="3032093"/>
            <a:ext cx="3416927" cy="1200574"/>
            <a:chOff x="838200" y="3032093"/>
            <a:chExt cx="3416927" cy="1200574"/>
          </a:xfrm>
        </p:grpSpPr>
        <p:sp>
          <p:nvSpPr>
            <p:cNvPr id="96" name="Rectangle 95">
              <a:extLst>
                <a:ext uri="{FF2B5EF4-FFF2-40B4-BE49-F238E27FC236}">
                  <a16:creationId xmlns:a16="http://schemas.microsoft.com/office/drawing/2014/main" id="{37FE723D-BFF1-7228-2B2D-E9F30BB9C2C8}"/>
                </a:ext>
              </a:extLst>
            </p:cNvPr>
            <p:cNvSpPr/>
            <p:nvPr/>
          </p:nvSpPr>
          <p:spPr>
            <a:xfrm>
              <a:off x="838200" y="3032093"/>
              <a:ext cx="3416927" cy="120057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extBox 96">
              <a:extLst>
                <a:ext uri="{FF2B5EF4-FFF2-40B4-BE49-F238E27FC236}">
                  <a16:creationId xmlns:a16="http://schemas.microsoft.com/office/drawing/2014/main" id="{FBC1C215-E1A7-F76A-CB5F-33DEBB60D6FC}"/>
                </a:ext>
              </a:extLst>
            </p:cNvPr>
            <p:cNvSpPr txBox="1">
              <a:spLocks/>
            </p:cNvSpPr>
            <p:nvPr/>
          </p:nvSpPr>
          <p:spPr>
            <a:xfrm>
              <a:off x="1170533" y="3323775"/>
              <a:ext cx="2752253" cy="646331"/>
            </a:xfrm>
            <a:prstGeom prst="rect">
              <a:avLst/>
            </a:prstGeom>
            <a:noFill/>
          </p:spPr>
          <p:txBody>
            <a:bodyPr wrap="square" rtlCol="0">
              <a:spAutoFit/>
            </a:bodyPr>
            <a:lstStyle/>
            <a:p>
              <a:pPr algn="ctr"/>
              <a:r>
                <a:rPr lang="en-GB" b="1"/>
                <a:t>Making Eco-Friendly Products</a:t>
              </a:r>
            </a:p>
          </p:txBody>
        </p:sp>
      </p:grpSp>
      <p:grpSp>
        <p:nvGrpSpPr>
          <p:cNvPr id="98" name="Group 3">
            <a:extLst>
              <a:ext uri="{FF2B5EF4-FFF2-40B4-BE49-F238E27FC236}">
                <a16:creationId xmlns:a16="http://schemas.microsoft.com/office/drawing/2014/main" id="{9CFC58D3-3B44-2B17-D073-35F2831FA6D7}"/>
              </a:ext>
            </a:extLst>
          </p:cNvPr>
          <p:cNvGrpSpPr/>
          <p:nvPr/>
        </p:nvGrpSpPr>
        <p:grpSpPr>
          <a:xfrm>
            <a:off x="8201689" y="1594950"/>
            <a:ext cx="3416928" cy="1200575"/>
            <a:chOff x="8201689" y="1594950"/>
            <a:chExt cx="3416928" cy="1200575"/>
          </a:xfrm>
        </p:grpSpPr>
        <p:sp>
          <p:nvSpPr>
            <p:cNvPr id="99" name="Rectangle 98">
              <a:extLst>
                <a:ext uri="{FF2B5EF4-FFF2-40B4-BE49-F238E27FC236}">
                  <a16:creationId xmlns:a16="http://schemas.microsoft.com/office/drawing/2014/main" id="{2AF2DB10-2EE7-A894-81F7-2198FAB39953}"/>
                </a:ext>
              </a:extLst>
            </p:cNvPr>
            <p:cNvSpPr/>
            <p:nvPr/>
          </p:nvSpPr>
          <p:spPr>
            <a:xfrm>
              <a:off x="8201689" y="1594950"/>
              <a:ext cx="3416928" cy="1200575"/>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5E8635B5-1FBB-03BA-BA6E-AAB1CF11D586}"/>
                </a:ext>
              </a:extLst>
            </p:cNvPr>
            <p:cNvSpPr txBox="1"/>
            <p:nvPr/>
          </p:nvSpPr>
          <p:spPr>
            <a:xfrm>
              <a:off x="8531002" y="2006148"/>
              <a:ext cx="2752253" cy="369332"/>
            </a:xfrm>
            <a:prstGeom prst="rect">
              <a:avLst/>
            </a:prstGeom>
            <a:noFill/>
          </p:spPr>
          <p:txBody>
            <a:bodyPr wrap="square" rtlCol="0">
              <a:spAutoFit/>
            </a:bodyPr>
            <a:lstStyle/>
            <a:p>
              <a:pPr algn="ctr"/>
              <a:r>
                <a:rPr lang="en-GB" b="1"/>
                <a:t>Decorating T-Shirts</a:t>
              </a:r>
            </a:p>
          </p:txBody>
        </p:sp>
      </p:grpSp>
      <p:grpSp>
        <p:nvGrpSpPr>
          <p:cNvPr id="101" name="Group 2">
            <a:extLst>
              <a:ext uri="{FF2B5EF4-FFF2-40B4-BE49-F238E27FC236}">
                <a16:creationId xmlns:a16="http://schemas.microsoft.com/office/drawing/2014/main" id="{862C09D8-B554-08B4-DBAF-4F0C5CE60D90}"/>
              </a:ext>
            </a:extLst>
          </p:cNvPr>
          <p:cNvGrpSpPr/>
          <p:nvPr/>
        </p:nvGrpSpPr>
        <p:grpSpPr>
          <a:xfrm>
            <a:off x="4519944" y="1594950"/>
            <a:ext cx="3416928" cy="1200576"/>
            <a:chOff x="4519945" y="1594950"/>
            <a:chExt cx="3416928" cy="1200576"/>
          </a:xfrm>
        </p:grpSpPr>
        <p:sp>
          <p:nvSpPr>
            <p:cNvPr id="102" name="Rectangle 101">
              <a:extLst>
                <a:ext uri="{FF2B5EF4-FFF2-40B4-BE49-F238E27FC236}">
                  <a16:creationId xmlns:a16="http://schemas.microsoft.com/office/drawing/2014/main" id="{6724D1FA-826A-B9F5-A9AF-D4975DB4C10F}"/>
                </a:ext>
              </a:extLst>
            </p:cNvPr>
            <p:cNvSpPr>
              <a:spLocks/>
            </p:cNvSpPr>
            <p:nvPr/>
          </p:nvSpPr>
          <p:spPr>
            <a:xfrm>
              <a:off x="4519945" y="1594950"/>
              <a:ext cx="3416928" cy="1200576"/>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8CB80A56-53A8-CD36-5BDD-8823F27CEECF}"/>
                </a:ext>
              </a:extLst>
            </p:cNvPr>
            <p:cNvSpPr txBox="1">
              <a:spLocks/>
            </p:cNvSpPr>
            <p:nvPr/>
          </p:nvSpPr>
          <p:spPr>
            <a:xfrm>
              <a:off x="4829030" y="2006148"/>
              <a:ext cx="2752253" cy="369332"/>
            </a:xfrm>
            <a:prstGeom prst="rect">
              <a:avLst/>
            </a:prstGeom>
            <a:noFill/>
          </p:spPr>
          <p:txBody>
            <a:bodyPr wrap="square" rtlCol="0">
              <a:spAutoFit/>
            </a:bodyPr>
            <a:lstStyle/>
            <a:p>
              <a:pPr algn="ctr"/>
              <a:r>
                <a:rPr lang="en-GB" b="1"/>
                <a:t>Clothes Swap Shop</a:t>
              </a:r>
            </a:p>
          </p:txBody>
        </p:sp>
      </p:grpSp>
      <p:grpSp>
        <p:nvGrpSpPr>
          <p:cNvPr id="104" name="Group 1">
            <a:extLst>
              <a:ext uri="{FF2B5EF4-FFF2-40B4-BE49-F238E27FC236}">
                <a16:creationId xmlns:a16="http://schemas.microsoft.com/office/drawing/2014/main" id="{C7B8D651-E2FA-C09F-C1C1-137D03289C47}"/>
              </a:ext>
            </a:extLst>
          </p:cNvPr>
          <p:cNvGrpSpPr/>
          <p:nvPr/>
        </p:nvGrpSpPr>
        <p:grpSpPr>
          <a:xfrm>
            <a:off x="838200" y="1594951"/>
            <a:ext cx="3416928" cy="1200576"/>
            <a:chOff x="838201" y="1594951"/>
            <a:chExt cx="3416928" cy="1200576"/>
          </a:xfrm>
        </p:grpSpPr>
        <p:sp>
          <p:nvSpPr>
            <p:cNvPr id="105" name="Rectangle 104">
              <a:extLst>
                <a:ext uri="{FF2B5EF4-FFF2-40B4-BE49-F238E27FC236}">
                  <a16:creationId xmlns:a16="http://schemas.microsoft.com/office/drawing/2014/main" id="{771473FC-2D6E-70D7-99EF-6F36C15351FF}"/>
                </a:ext>
              </a:extLst>
            </p:cNvPr>
            <p:cNvSpPr>
              <a:spLocks/>
            </p:cNvSpPr>
            <p:nvPr/>
          </p:nvSpPr>
          <p:spPr>
            <a:xfrm>
              <a:off x="838201" y="1594951"/>
              <a:ext cx="3416928" cy="120057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a:extLst>
                <a:ext uri="{FF2B5EF4-FFF2-40B4-BE49-F238E27FC236}">
                  <a16:creationId xmlns:a16="http://schemas.microsoft.com/office/drawing/2014/main" id="{E6977886-F757-9A93-BD62-DEE3CA2345B7}"/>
                </a:ext>
              </a:extLst>
            </p:cNvPr>
            <p:cNvSpPr txBox="1">
              <a:spLocks/>
            </p:cNvSpPr>
            <p:nvPr/>
          </p:nvSpPr>
          <p:spPr>
            <a:xfrm>
              <a:off x="1170534" y="2010571"/>
              <a:ext cx="2752253" cy="369332"/>
            </a:xfrm>
            <a:prstGeom prst="rect">
              <a:avLst/>
            </a:prstGeom>
            <a:noFill/>
          </p:spPr>
          <p:txBody>
            <a:bodyPr wrap="square" rtlCol="0">
              <a:spAutoFit/>
            </a:bodyPr>
            <a:lstStyle/>
            <a:p>
              <a:pPr algn="ctr"/>
              <a:r>
                <a:rPr lang="en-GB" b="1"/>
                <a:t>Dog Walking</a:t>
              </a:r>
            </a:p>
          </p:txBody>
        </p:sp>
      </p:grpSp>
    </p:spTree>
    <p:extLst>
      <p:ext uri="{BB962C8B-B14F-4D97-AF65-F5344CB8AC3E}">
        <p14:creationId xmlns:p14="http://schemas.microsoft.com/office/powerpoint/2010/main" val="3233066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fade">
                                      <p:cBhvr>
                                        <p:cTn id="14" dur="1000"/>
                                        <p:tgtEl>
                                          <p:spTgt spid="101"/>
                                        </p:tgtEl>
                                      </p:cBhvr>
                                    </p:animEffect>
                                    <p:anim calcmode="lin" valueType="num">
                                      <p:cBhvr>
                                        <p:cTn id="15" dur="1000" fill="hold"/>
                                        <p:tgtEl>
                                          <p:spTgt spid="101"/>
                                        </p:tgtEl>
                                        <p:attrNameLst>
                                          <p:attrName>ppt_x</p:attrName>
                                        </p:attrNameLst>
                                      </p:cBhvr>
                                      <p:tavLst>
                                        <p:tav tm="0">
                                          <p:val>
                                            <p:strVal val="#ppt_x"/>
                                          </p:val>
                                        </p:tav>
                                        <p:tav tm="100000">
                                          <p:val>
                                            <p:strVal val="#ppt_x"/>
                                          </p:val>
                                        </p:tav>
                                      </p:tavLst>
                                    </p:anim>
                                    <p:anim calcmode="lin" valueType="num">
                                      <p:cBhvr>
                                        <p:cTn id="16"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1000"/>
                                        <p:tgtEl>
                                          <p:spTgt spid="98"/>
                                        </p:tgtEl>
                                      </p:cBhvr>
                                    </p:animEffect>
                                    <p:anim calcmode="lin" valueType="num">
                                      <p:cBhvr>
                                        <p:cTn id="22" dur="1000" fill="hold"/>
                                        <p:tgtEl>
                                          <p:spTgt spid="98"/>
                                        </p:tgtEl>
                                        <p:attrNameLst>
                                          <p:attrName>ppt_x</p:attrName>
                                        </p:attrNameLst>
                                      </p:cBhvr>
                                      <p:tavLst>
                                        <p:tav tm="0">
                                          <p:val>
                                            <p:strVal val="#ppt_x"/>
                                          </p:val>
                                        </p:tav>
                                        <p:tav tm="100000">
                                          <p:val>
                                            <p:strVal val="#ppt_x"/>
                                          </p:val>
                                        </p:tav>
                                      </p:tavLst>
                                    </p:anim>
                                    <p:anim calcmode="lin" valueType="num">
                                      <p:cBhvr>
                                        <p:cTn id="2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1000"/>
                                        <p:tgtEl>
                                          <p:spTgt spid="95"/>
                                        </p:tgtEl>
                                      </p:cBhvr>
                                    </p:animEffect>
                                    <p:anim calcmode="lin" valueType="num">
                                      <p:cBhvr>
                                        <p:cTn id="29" dur="1000" fill="hold"/>
                                        <p:tgtEl>
                                          <p:spTgt spid="95"/>
                                        </p:tgtEl>
                                        <p:attrNameLst>
                                          <p:attrName>ppt_x</p:attrName>
                                        </p:attrNameLst>
                                      </p:cBhvr>
                                      <p:tavLst>
                                        <p:tav tm="0">
                                          <p:val>
                                            <p:strVal val="#ppt_x"/>
                                          </p:val>
                                        </p:tav>
                                        <p:tav tm="100000">
                                          <p:val>
                                            <p:strVal val="#ppt_x"/>
                                          </p:val>
                                        </p:tav>
                                      </p:tavLst>
                                    </p:anim>
                                    <p:anim calcmode="lin" valueType="num">
                                      <p:cBhvr>
                                        <p:cTn id="30"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1000"/>
                                        <p:tgtEl>
                                          <p:spTgt spid="92"/>
                                        </p:tgtEl>
                                      </p:cBhvr>
                                    </p:animEffect>
                                    <p:anim calcmode="lin" valueType="num">
                                      <p:cBhvr>
                                        <p:cTn id="36" dur="1000" fill="hold"/>
                                        <p:tgtEl>
                                          <p:spTgt spid="92"/>
                                        </p:tgtEl>
                                        <p:attrNameLst>
                                          <p:attrName>ppt_x</p:attrName>
                                        </p:attrNameLst>
                                      </p:cBhvr>
                                      <p:tavLst>
                                        <p:tav tm="0">
                                          <p:val>
                                            <p:strVal val="#ppt_x"/>
                                          </p:val>
                                        </p:tav>
                                        <p:tav tm="100000">
                                          <p:val>
                                            <p:strVal val="#ppt_x"/>
                                          </p:val>
                                        </p:tav>
                                      </p:tavLst>
                                    </p:anim>
                                    <p:anim calcmode="lin" valueType="num">
                                      <p:cBhvr>
                                        <p:cTn id="37"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1000"/>
                                        <p:tgtEl>
                                          <p:spTgt spid="89"/>
                                        </p:tgtEl>
                                      </p:cBhvr>
                                    </p:animEffect>
                                    <p:anim calcmode="lin" valueType="num">
                                      <p:cBhvr>
                                        <p:cTn id="43" dur="1000" fill="hold"/>
                                        <p:tgtEl>
                                          <p:spTgt spid="89"/>
                                        </p:tgtEl>
                                        <p:attrNameLst>
                                          <p:attrName>ppt_x</p:attrName>
                                        </p:attrNameLst>
                                      </p:cBhvr>
                                      <p:tavLst>
                                        <p:tav tm="0">
                                          <p:val>
                                            <p:strVal val="#ppt_x"/>
                                          </p:val>
                                        </p:tav>
                                        <p:tav tm="100000">
                                          <p:val>
                                            <p:strVal val="#ppt_x"/>
                                          </p:val>
                                        </p:tav>
                                      </p:tavLst>
                                    </p:anim>
                                    <p:anim calcmode="lin" valueType="num">
                                      <p:cBhvr>
                                        <p:cTn id="4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1000"/>
                                        <p:tgtEl>
                                          <p:spTgt spid="83"/>
                                        </p:tgtEl>
                                      </p:cBhvr>
                                    </p:animEffect>
                                    <p:anim calcmode="lin" valueType="num">
                                      <p:cBhvr>
                                        <p:cTn id="57" dur="1000" fill="hold"/>
                                        <p:tgtEl>
                                          <p:spTgt spid="83"/>
                                        </p:tgtEl>
                                        <p:attrNameLst>
                                          <p:attrName>ppt_x</p:attrName>
                                        </p:attrNameLst>
                                      </p:cBhvr>
                                      <p:tavLst>
                                        <p:tav tm="0">
                                          <p:val>
                                            <p:strVal val="#ppt_x"/>
                                          </p:val>
                                        </p:tav>
                                        <p:tav tm="100000">
                                          <p:val>
                                            <p:strVal val="#ppt_x"/>
                                          </p:val>
                                        </p:tav>
                                      </p:tavLst>
                                    </p:anim>
                                    <p:anim calcmode="lin" valueType="num">
                                      <p:cBhvr>
                                        <p:cTn id="58"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1000"/>
                                        <p:tgtEl>
                                          <p:spTgt spid="80"/>
                                        </p:tgtEl>
                                      </p:cBhvr>
                                    </p:animEffect>
                                    <p:anim calcmode="lin" valueType="num">
                                      <p:cBhvr>
                                        <p:cTn id="64" dur="1000" fill="hold"/>
                                        <p:tgtEl>
                                          <p:spTgt spid="80"/>
                                        </p:tgtEl>
                                        <p:attrNameLst>
                                          <p:attrName>ppt_x</p:attrName>
                                        </p:attrNameLst>
                                      </p:cBhvr>
                                      <p:tavLst>
                                        <p:tav tm="0">
                                          <p:val>
                                            <p:strVal val="#ppt_x"/>
                                          </p:val>
                                        </p:tav>
                                        <p:tav tm="100000">
                                          <p:val>
                                            <p:strVal val="#ppt_x"/>
                                          </p:val>
                                        </p:tav>
                                      </p:tavLst>
                                    </p:anim>
                                    <p:anim calcmode="lin" valueType="num">
                                      <p:cBhvr>
                                        <p:cTn id="65"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2D2CC-E504-23E6-113D-3156B7ED4AFB}"/>
              </a:ext>
            </a:extLst>
          </p:cNvPr>
          <p:cNvSpPr>
            <a:spLocks noGrp="1"/>
          </p:cNvSpPr>
          <p:nvPr>
            <p:ph type="title"/>
          </p:nvPr>
        </p:nvSpPr>
        <p:spPr/>
        <p:txBody>
          <a:bodyPr/>
          <a:lstStyle/>
          <a:p>
            <a:r>
              <a:rPr lang="en-GB"/>
              <a:t>Here’s £5!</a:t>
            </a:r>
          </a:p>
        </p:txBody>
      </p:sp>
      <p:sp>
        <p:nvSpPr>
          <p:cNvPr id="5" name="Text Placeholder 4">
            <a:extLst>
              <a:ext uri="{FF2B5EF4-FFF2-40B4-BE49-F238E27FC236}">
                <a16:creationId xmlns:a16="http://schemas.microsoft.com/office/drawing/2014/main" id="{2B24BF24-4782-E460-D831-C02C45B9F149}"/>
              </a:ext>
            </a:extLst>
          </p:cNvPr>
          <p:cNvSpPr>
            <a:spLocks noGrp="1"/>
          </p:cNvSpPr>
          <p:nvPr>
            <p:ph type="body" sz="quarter" idx="12"/>
          </p:nvPr>
        </p:nvSpPr>
        <p:spPr/>
        <p:txBody>
          <a:bodyPr/>
          <a:lstStyle/>
          <a:p>
            <a:r>
              <a:rPr lang="en-GB" sz="1800"/>
              <a:t>The first thing to do is get into your teams for the Fiver Challenge and decide what </a:t>
            </a:r>
            <a:r>
              <a:rPr lang="en-GB" sz="1800" b="1">
                <a:solidFill>
                  <a:schemeClr val="tx2"/>
                </a:solidFill>
              </a:rPr>
              <a:t>product</a:t>
            </a:r>
            <a:r>
              <a:rPr lang="en-GB" sz="1800"/>
              <a:t> or </a:t>
            </a:r>
            <a:r>
              <a:rPr lang="en-GB" sz="1800" b="1">
                <a:solidFill>
                  <a:schemeClr val="tx2"/>
                </a:solidFill>
              </a:rPr>
              <a:t>service</a:t>
            </a:r>
            <a:r>
              <a:rPr lang="en-GB" sz="1800"/>
              <a:t> you are going to offer.</a:t>
            </a:r>
          </a:p>
          <a:p>
            <a:endParaRPr lang="en-GB" sz="1800"/>
          </a:p>
          <a:p>
            <a:r>
              <a:rPr lang="en-GB" sz="1800" b="1"/>
              <a:t>There are no bad ideas!</a:t>
            </a:r>
          </a:p>
          <a:p>
            <a:endParaRPr lang="en-GB" sz="1800"/>
          </a:p>
          <a:p>
            <a:r>
              <a:rPr lang="en-GB" sz="1800"/>
              <a:t>Use your </a:t>
            </a:r>
            <a:r>
              <a:rPr lang="en-GB" sz="1800" b="1">
                <a:solidFill>
                  <a:schemeClr val="tx2"/>
                </a:solidFill>
              </a:rPr>
              <a:t>Workbook</a:t>
            </a:r>
            <a:r>
              <a:rPr lang="en-GB" sz="1800"/>
              <a:t> to help you record your ideas. Write or draw whatever you come up with.</a:t>
            </a:r>
          </a:p>
        </p:txBody>
      </p:sp>
      <p:grpSp>
        <p:nvGrpSpPr>
          <p:cNvPr id="6" name="Group 5">
            <a:extLst>
              <a:ext uri="{FF2B5EF4-FFF2-40B4-BE49-F238E27FC236}">
                <a16:creationId xmlns:a16="http://schemas.microsoft.com/office/drawing/2014/main" id="{B9ED3581-E66D-8ACF-9759-2DB79CC44432}"/>
              </a:ext>
            </a:extLst>
          </p:cNvPr>
          <p:cNvGrpSpPr/>
          <p:nvPr/>
        </p:nvGrpSpPr>
        <p:grpSpPr>
          <a:xfrm>
            <a:off x="3371100" y="5035267"/>
            <a:ext cx="8711700" cy="1623900"/>
            <a:chOff x="3371100" y="5035267"/>
            <a:chExt cx="8711700" cy="1623900"/>
          </a:xfrm>
        </p:grpSpPr>
        <p:sp>
          <p:nvSpPr>
            <p:cNvPr id="7" name="Google Shape;348;p49">
              <a:extLst>
                <a:ext uri="{FF2B5EF4-FFF2-40B4-BE49-F238E27FC236}">
                  <a16:creationId xmlns:a16="http://schemas.microsoft.com/office/drawing/2014/main" id="{1EAB7B99-86B8-A504-24DF-1E65AAF3D947}"/>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a:t>Discuss: </a:t>
              </a:r>
              <a:r>
                <a:rPr lang="en-GB"/>
                <a:t>Why is it important to have a positive attitude when dealing with challenges during this project?</a:t>
              </a:r>
              <a:endParaRPr i="0" u="none" strike="noStrike" cap="none">
                <a:solidFill>
                  <a:srgbClr val="000000"/>
                </a:solidFill>
              </a:endParaRPr>
            </a:p>
          </p:txBody>
        </p:sp>
        <p:pic>
          <p:nvPicPr>
            <p:cNvPr id="8" name="Google Shape;349;p49">
              <a:extLst>
                <a:ext uri="{FF2B5EF4-FFF2-40B4-BE49-F238E27FC236}">
                  <a16:creationId xmlns:a16="http://schemas.microsoft.com/office/drawing/2014/main" id="{D81DC4DB-2FE3-2F4A-4298-57C1690C8A3A}"/>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grpSp>
        <p:nvGrpSpPr>
          <p:cNvPr id="12" name="Group 11">
            <a:extLst>
              <a:ext uri="{FF2B5EF4-FFF2-40B4-BE49-F238E27FC236}">
                <a16:creationId xmlns:a16="http://schemas.microsoft.com/office/drawing/2014/main" id="{E97E2951-C322-B0B3-7C92-DF69B5ECF484}"/>
              </a:ext>
            </a:extLst>
          </p:cNvPr>
          <p:cNvGrpSpPr/>
          <p:nvPr/>
        </p:nvGrpSpPr>
        <p:grpSpPr>
          <a:xfrm>
            <a:off x="314595" y="365125"/>
            <a:ext cx="2441878" cy="3734577"/>
            <a:chOff x="314595" y="86500"/>
            <a:chExt cx="2441878" cy="3734577"/>
          </a:xfrm>
          <a:effectLst/>
        </p:grpSpPr>
        <p:pic>
          <p:nvPicPr>
            <p:cNvPr id="9" name="Picture 8">
              <a:extLst>
                <a:ext uri="{FF2B5EF4-FFF2-40B4-BE49-F238E27FC236}">
                  <a16:creationId xmlns:a16="http://schemas.microsoft.com/office/drawing/2014/main" id="{8BA1F8FF-BAA2-1D30-AFF2-CB94DA4FC1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595" y="367902"/>
              <a:ext cx="2441878" cy="3453175"/>
            </a:xfrm>
            <a:prstGeom prst="rect">
              <a:avLst/>
            </a:prstGeom>
            <a:ln>
              <a:solidFill>
                <a:schemeClr val="bg1">
                  <a:lumMod val="75000"/>
                </a:schemeClr>
              </a:solidFill>
            </a:ln>
          </p:spPr>
        </p:pic>
        <p:pic>
          <p:nvPicPr>
            <p:cNvPr id="11" name="Graphic 10" descr="Paperclip with solid fill">
              <a:extLst>
                <a:ext uri="{FF2B5EF4-FFF2-40B4-BE49-F238E27FC236}">
                  <a16:creationId xmlns:a16="http://schemas.microsoft.com/office/drawing/2014/main" id="{C0EE757D-5F78-BD7E-5BF1-868E9E8801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2664" y="86500"/>
              <a:ext cx="557249" cy="557249"/>
            </a:xfrm>
            <a:prstGeom prst="rect">
              <a:avLst/>
            </a:prstGeom>
          </p:spPr>
        </p:pic>
      </p:grpSp>
    </p:spTree>
    <p:extLst>
      <p:ext uri="{BB962C8B-B14F-4D97-AF65-F5344CB8AC3E}">
        <p14:creationId xmlns:p14="http://schemas.microsoft.com/office/powerpoint/2010/main" val="2771803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03170-0503-4A00-EF50-E71A6359041B}"/>
              </a:ext>
            </a:extLst>
          </p:cNvPr>
          <p:cNvSpPr>
            <a:spLocks noGrp="1"/>
          </p:cNvSpPr>
          <p:nvPr>
            <p:ph type="title"/>
          </p:nvPr>
        </p:nvSpPr>
        <p:spPr/>
        <p:txBody>
          <a:bodyPr/>
          <a:lstStyle/>
          <a:p>
            <a:r>
              <a:rPr lang="en-GB"/>
              <a:t>Here’s £5!</a:t>
            </a:r>
          </a:p>
        </p:txBody>
      </p:sp>
      <p:sp>
        <p:nvSpPr>
          <p:cNvPr id="5" name="Text Placeholder 4">
            <a:extLst>
              <a:ext uri="{FF2B5EF4-FFF2-40B4-BE49-F238E27FC236}">
                <a16:creationId xmlns:a16="http://schemas.microsoft.com/office/drawing/2014/main" id="{A6DD8413-AB35-DF64-DE28-46CE25545C3F}"/>
              </a:ext>
            </a:extLst>
          </p:cNvPr>
          <p:cNvSpPr>
            <a:spLocks noGrp="1"/>
          </p:cNvSpPr>
          <p:nvPr>
            <p:ph type="body" sz="quarter" idx="12"/>
          </p:nvPr>
        </p:nvSpPr>
        <p:spPr/>
        <p:txBody>
          <a:bodyPr/>
          <a:lstStyle/>
          <a:p>
            <a:r>
              <a:rPr lang="en-GB" sz="1800" b="1"/>
              <a:t>You will need:</a:t>
            </a:r>
          </a:p>
          <a:p>
            <a:pPr marL="342900" indent="-342900">
              <a:buFont typeface="Arial" panose="020B0604020202020204" pitchFamily="34" charset="0"/>
              <a:buChar char="•"/>
            </a:pPr>
            <a:r>
              <a:rPr lang="en-GB" sz="1800"/>
              <a:t>Fiver Challenge Workbook</a:t>
            </a:r>
          </a:p>
          <a:p>
            <a:pPr marL="342900" indent="-342900">
              <a:buFont typeface="Arial" panose="020B0604020202020204" pitchFamily="34" charset="0"/>
              <a:buChar char="•"/>
            </a:pPr>
            <a:r>
              <a:rPr lang="en-GB" sz="1800"/>
              <a:t>Market Research Questionnaire Template</a:t>
            </a:r>
          </a:p>
          <a:p>
            <a:pPr marL="342900" indent="-342900">
              <a:buFont typeface="Arial" panose="020B0604020202020204" pitchFamily="34" charset="0"/>
              <a:buChar char="•"/>
            </a:pPr>
            <a:r>
              <a:rPr lang="en-GB" sz="1800"/>
              <a:t>Top Tips for Sustainability</a:t>
            </a:r>
          </a:p>
          <a:p>
            <a:pPr marL="342900" indent="-342900">
              <a:buFont typeface="Arial" panose="020B0604020202020204" pitchFamily="34" charset="0"/>
              <a:buChar char="•"/>
            </a:pPr>
            <a:r>
              <a:rPr lang="en-GB" sz="1800"/>
              <a:t>Top Tips for Advertising</a:t>
            </a:r>
          </a:p>
        </p:txBody>
      </p:sp>
      <p:grpSp>
        <p:nvGrpSpPr>
          <p:cNvPr id="15" name="Group 14">
            <a:extLst>
              <a:ext uri="{FF2B5EF4-FFF2-40B4-BE49-F238E27FC236}">
                <a16:creationId xmlns:a16="http://schemas.microsoft.com/office/drawing/2014/main" id="{859F6CA4-9A14-7243-8E5A-DDFD5D38CD97}"/>
              </a:ext>
            </a:extLst>
          </p:cNvPr>
          <p:cNvGrpSpPr/>
          <p:nvPr/>
        </p:nvGrpSpPr>
        <p:grpSpPr>
          <a:xfrm>
            <a:off x="314595" y="365125"/>
            <a:ext cx="2441878" cy="3734577"/>
            <a:chOff x="314595" y="365125"/>
            <a:chExt cx="2441878" cy="3734577"/>
          </a:xfrm>
        </p:grpSpPr>
        <p:pic>
          <p:nvPicPr>
            <p:cNvPr id="7" name="Picture 6">
              <a:extLst>
                <a:ext uri="{FF2B5EF4-FFF2-40B4-BE49-F238E27FC236}">
                  <a16:creationId xmlns:a16="http://schemas.microsoft.com/office/drawing/2014/main" id="{BB2D18A2-22CF-5032-C08C-08EE93014D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46527"/>
              <a:ext cx="2441878" cy="3453175"/>
            </a:xfrm>
            <a:prstGeom prst="rect">
              <a:avLst/>
            </a:prstGeom>
            <a:ln>
              <a:solidFill>
                <a:schemeClr val="bg1">
                  <a:lumMod val="75000"/>
                </a:schemeClr>
              </a:solidFill>
            </a:ln>
          </p:spPr>
        </p:pic>
        <p:pic>
          <p:nvPicPr>
            <p:cNvPr id="8" name="Graphic 7" descr="Paperclip with solid fill">
              <a:extLst>
                <a:ext uri="{FF2B5EF4-FFF2-40B4-BE49-F238E27FC236}">
                  <a16:creationId xmlns:a16="http://schemas.microsoft.com/office/drawing/2014/main" id="{4DC4E17D-5D69-4C0B-DF10-DCD670A8A7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2" name="Picture 11">
            <a:extLst>
              <a:ext uri="{FF2B5EF4-FFF2-40B4-BE49-F238E27FC236}">
                <a16:creationId xmlns:a16="http://schemas.microsoft.com/office/drawing/2014/main" id="{8DF9C816-17D8-4494-2A40-08058DB389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3782"/>
            <a:ext cx="2441877" cy="3453175"/>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4E7E518C-CDBE-7FA4-EDB8-4305337F69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6041"/>
            <a:ext cx="2441877" cy="3453174"/>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DA79C068-1FCF-4FBB-BA2C-691FE2D994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58299"/>
            <a:ext cx="2441876" cy="3453174"/>
          </a:xfrm>
          <a:prstGeom prst="rect">
            <a:avLst/>
          </a:prstGeom>
          <a:ln>
            <a:solidFill>
              <a:schemeClr val="bg1">
                <a:lumMod val="75000"/>
              </a:schemeClr>
            </a:solidFill>
          </a:ln>
        </p:spPr>
      </p:pic>
    </p:spTree>
    <p:extLst>
      <p:ext uri="{BB962C8B-B14F-4D97-AF65-F5344CB8AC3E}">
        <p14:creationId xmlns:p14="http://schemas.microsoft.com/office/powerpoint/2010/main" val="39957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900" decel="100000" fill="hold"/>
                                        <p:tgtEl>
                                          <p:spTgt spid="1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1000"/>
                                        <p:tgtEl>
                                          <p:spTgt spid="5">
                                            <p:txEl>
                                              <p:pRg st="4" end="4"/>
                                            </p:txEl>
                                          </p:spTgt>
                                        </p:tgtEl>
                                      </p:cBhvr>
                                    </p:animEffect>
                                    <p:anim calcmode="lin" valueType="num">
                                      <p:cBhvr>
                                        <p:cTn id="5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900" decel="100000" fill="hold"/>
                                        <p:tgtEl>
                                          <p:spTgt spid="14"/>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14D4E-AC42-5241-306F-D88664AE98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D17B2-022E-B1A8-17D5-B7CD7D26D21D}"/>
              </a:ext>
            </a:extLst>
          </p:cNvPr>
          <p:cNvSpPr>
            <a:spLocks noGrp="1"/>
          </p:cNvSpPr>
          <p:nvPr>
            <p:ph type="title"/>
          </p:nvPr>
        </p:nvSpPr>
        <p:spPr/>
        <p:txBody>
          <a:bodyPr/>
          <a:lstStyle/>
          <a:p>
            <a:r>
              <a:rPr lang="en-GB"/>
              <a:t>Here’s £5!</a:t>
            </a:r>
          </a:p>
        </p:txBody>
      </p:sp>
      <p:sp>
        <p:nvSpPr>
          <p:cNvPr id="5" name="Text Placeholder 4">
            <a:extLst>
              <a:ext uri="{FF2B5EF4-FFF2-40B4-BE49-F238E27FC236}">
                <a16:creationId xmlns:a16="http://schemas.microsoft.com/office/drawing/2014/main" id="{1F816C23-4BBE-888B-CA7C-666A29B11295}"/>
              </a:ext>
            </a:extLst>
          </p:cNvPr>
          <p:cNvSpPr>
            <a:spLocks noGrp="1"/>
          </p:cNvSpPr>
          <p:nvPr>
            <p:ph type="body" sz="quarter" idx="12"/>
          </p:nvPr>
        </p:nvSpPr>
        <p:spPr/>
        <p:txBody>
          <a:bodyPr/>
          <a:lstStyle/>
          <a:p>
            <a:r>
              <a:rPr lang="en-GB" sz="1800" b="1"/>
              <a:t>What you need to do:</a:t>
            </a:r>
          </a:p>
          <a:p>
            <a:pPr marL="342900" indent="-342900">
              <a:buFont typeface="Arial" panose="020B0604020202020204" pitchFamily="34" charset="0"/>
              <a:buChar char="•"/>
            </a:pPr>
            <a:r>
              <a:rPr lang="en-GB" sz="1800"/>
              <a:t>Decide on your product or service.</a:t>
            </a:r>
          </a:p>
          <a:p>
            <a:pPr marL="342900" indent="-342900">
              <a:buFont typeface="Arial" panose="020B0604020202020204" pitchFamily="34" charset="0"/>
              <a:buChar char="•"/>
            </a:pPr>
            <a:r>
              <a:rPr lang="en-GB" sz="1800"/>
              <a:t>Think about your business name and logo.</a:t>
            </a:r>
          </a:p>
          <a:p>
            <a:pPr marL="342900" indent="-342900">
              <a:buFont typeface="Arial" panose="020B0604020202020204" pitchFamily="34" charset="0"/>
              <a:buChar char="•"/>
            </a:pPr>
            <a:r>
              <a:rPr lang="en-GB" sz="1800"/>
              <a:t>Do some market research to test out your ideas.</a:t>
            </a:r>
          </a:p>
          <a:p>
            <a:pPr marL="342900" indent="-342900">
              <a:buFont typeface="Arial" panose="020B0604020202020204" pitchFamily="34" charset="0"/>
              <a:buChar char="•"/>
            </a:pPr>
            <a:r>
              <a:rPr lang="en-GB" sz="1800"/>
              <a:t>Agree which idea you like best.</a:t>
            </a:r>
          </a:p>
          <a:p>
            <a:pPr marL="342900" indent="-342900">
              <a:buFont typeface="Arial" panose="020B0604020202020204" pitchFamily="34" charset="0"/>
              <a:buChar char="•"/>
            </a:pPr>
            <a:r>
              <a:rPr lang="en-GB" sz="1800"/>
              <a:t>Think about the design of your product or service.</a:t>
            </a:r>
          </a:p>
          <a:p>
            <a:pPr marL="342900" indent="-342900">
              <a:buFont typeface="Arial" panose="020B0604020202020204" pitchFamily="34" charset="0"/>
              <a:buChar char="•"/>
            </a:pPr>
            <a:r>
              <a:rPr lang="en-GB" sz="1800"/>
              <a:t>Collect your £5.</a:t>
            </a:r>
          </a:p>
          <a:p>
            <a:pPr marL="342900" indent="-342900">
              <a:buFont typeface="Arial" panose="020B0604020202020204" pitchFamily="34" charset="0"/>
              <a:buChar char="•"/>
            </a:pPr>
            <a:r>
              <a:rPr lang="en-GB" sz="1800" b="1"/>
              <a:t>Enter the </a:t>
            </a:r>
            <a:r>
              <a:rPr lang="en-GB" sz="1800" b="1">
                <a:solidFill>
                  <a:schemeClr val="tx2"/>
                </a:solidFill>
              </a:rPr>
              <a:t>Logo Competition!</a:t>
            </a:r>
          </a:p>
        </p:txBody>
      </p:sp>
      <p:grpSp>
        <p:nvGrpSpPr>
          <p:cNvPr id="9" name="Group 8">
            <a:extLst>
              <a:ext uri="{FF2B5EF4-FFF2-40B4-BE49-F238E27FC236}">
                <a16:creationId xmlns:a16="http://schemas.microsoft.com/office/drawing/2014/main" id="{9A067B8B-FEA5-6795-F68D-DD48AF597A1A}"/>
              </a:ext>
            </a:extLst>
          </p:cNvPr>
          <p:cNvGrpSpPr/>
          <p:nvPr/>
        </p:nvGrpSpPr>
        <p:grpSpPr>
          <a:xfrm>
            <a:off x="3371100" y="5035267"/>
            <a:ext cx="8711700" cy="1623900"/>
            <a:chOff x="3371100" y="5035267"/>
            <a:chExt cx="8711700" cy="1623900"/>
          </a:xfrm>
        </p:grpSpPr>
        <p:sp>
          <p:nvSpPr>
            <p:cNvPr id="10" name="Google Shape;348;p49">
              <a:extLst>
                <a:ext uri="{FF2B5EF4-FFF2-40B4-BE49-F238E27FC236}">
                  <a16:creationId xmlns:a16="http://schemas.microsoft.com/office/drawing/2014/main" id="{BBA35054-8DDC-2E4A-4516-A9F1D3EDA996}"/>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a:t>Think: </a:t>
              </a:r>
              <a:r>
                <a:rPr lang="en-GB"/>
                <a:t>How can you support your team members, and </a:t>
              </a:r>
            </a:p>
            <a:p>
              <a:pPr marL="0" marR="0" lvl="0" indent="0" algn="ctr" rtl="0">
                <a:lnSpc>
                  <a:spcPct val="100000"/>
                </a:lnSpc>
                <a:spcBef>
                  <a:spcPts val="0"/>
                </a:spcBef>
                <a:spcAft>
                  <a:spcPts val="0"/>
                </a:spcAft>
                <a:buClr>
                  <a:srgbClr val="000000"/>
                </a:buClr>
                <a:buSzPts val="2000"/>
                <a:buFont typeface="Arial"/>
                <a:buNone/>
              </a:pPr>
              <a:r>
                <a:rPr lang="en-GB"/>
                <a:t>why is this important for the challenge?</a:t>
              </a:r>
              <a:endParaRPr i="0" u="none" strike="noStrike" cap="none">
                <a:solidFill>
                  <a:srgbClr val="000000"/>
                </a:solidFill>
              </a:endParaRPr>
            </a:p>
          </p:txBody>
        </p:sp>
        <p:pic>
          <p:nvPicPr>
            <p:cNvPr id="11" name="Google Shape;349;p49">
              <a:extLst>
                <a:ext uri="{FF2B5EF4-FFF2-40B4-BE49-F238E27FC236}">
                  <a16:creationId xmlns:a16="http://schemas.microsoft.com/office/drawing/2014/main" id="{4A008393-B1B0-0253-263B-7FBD6D798119}"/>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grpSp>
        <p:nvGrpSpPr>
          <p:cNvPr id="2" name="Group 1">
            <a:extLst>
              <a:ext uri="{FF2B5EF4-FFF2-40B4-BE49-F238E27FC236}">
                <a16:creationId xmlns:a16="http://schemas.microsoft.com/office/drawing/2014/main" id="{DE698D5F-D083-C2FA-36CA-082C7B340ECA}"/>
              </a:ext>
            </a:extLst>
          </p:cNvPr>
          <p:cNvGrpSpPr/>
          <p:nvPr/>
        </p:nvGrpSpPr>
        <p:grpSpPr>
          <a:xfrm>
            <a:off x="314595" y="365125"/>
            <a:ext cx="2441878" cy="3734577"/>
            <a:chOff x="314595" y="365125"/>
            <a:chExt cx="2441878" cy="3734577"/>
          </a:xfrm>
        </p:grpSpPr>
        <p:pic>
          <p:nvPicPr>
            <p:cNvPr id="3" name="Picture 2">
              <a:extLst>
                <a:ext uri="{FF2B5EF4-FFF2-40B4-BE49-F238E27FC236}">
                  <a16:creationId xmlns:a16="http://schemas.microsoft.com/office/drawing/2014/main" id="{6669D726-3CC1-B5FE-A129-21138CF079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595" y="646527"/>
              <a:ext cx="2441878" cy="3453175"/>
            </a:xfrm>
            <a:prstGeom prst="rect">
              <a:avLst/>
            </a:prstGeom>
            <a:ln>
              <a:solidFill>
                <a:schemeClr val="bg1">
                  <a:lumMod val="75000"/>
                </a:schemeClr>
              </a:solidFill>
            </a:ln>
          </p:spPr>
        </p:pic>
        <p:pic>
          <p:nvPicPr>
            <p:cNvPr id="12" name="Graphic 11" descr="Paperclip with solid fill">
              <a:extLst>
                <a:ext uri="{FF2B5EF4-FFF2-40B4-BE49-F238E27FC236}">
                  <a16:creationId xmlns:a16="http://schemas.microsoft.com/office/drawing/2014/main" id="{81586DD0-2D41-A06D-6B50-6104A4B24D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2664" y="365125"/>
              <a:ext cx="557249" cy="557249"/>
            </a:xfrm>
            <a:prstGeom prst="rect">
              <a:avLst/>
            </a:prstGeom>
          </p:spPr>
        </p:pic>
      </p:grpSp>
      <p:pic>
        <p:nvPicPr>
          <p:cNvPr id="13" name="Picture 12">
            <a:extLst>
              <a:ext uri="{FF2B5EF4-FFF2-40B4-BE49-F238E27FC236}">
                <a16:creationId xmlns:a16="http://schemas.microsoft.com/office/drawing/2014/main" id="{3B7B2121-85AC-5EEA-A8EC-A0F593371B7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1313782"/>
            <a:ext cx="2441877" cy="3453175"/>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7BC86E68-AE02-DD8B-DD4E-896E9CD80F3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036041"/>
            <a:ext cx="2441877" cy="3453174"/>
          </a:xfrm>
          <a:prstGeom prst="rect">
            <a:avLst/>
          </a:prstGeom>
          <a:ln>
            <a:solidFill>
              <a:schemeClr val="bg1">
                <a:lumMod val="75000"/>
              </a:schemeClr>
            </a:solidFill>
          </a:ln>
        </p:spPr>
      </p:pic>
      <p:pic>
        <p:nvPicPr>
          <p:cNvPr id="15" name="Picture 14">
            <a:extLst>
              <a:ext uri="{FF2B5EF4-FFF2-40B4-BE49-F238E27FC236}">
                <a16:creationId xmlns:a16="http://schemas.microsoft.com/office/drawing/2014/main" id="{A8D8A7FD-FA64-B580-1FEE-9C07AA463B9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4595" y="2758299"/>
            <a:ext cx="2441876" cy="3453174"/>
          </a:xfrm>
          <a:prstGeom prst="rect">
            <a:avLst/>
          </a:prstGeom>
          <a:ln>
            <a:solidFill>
              <a:schemeClr val="bg1">
                <a:lumMod val="75000"/>
              </a:schemeClr>
            </a:solidFill>
          </a:ln>
        </p:spPr>
      </p:pic>
    </p:spTree>
    <p:extLst>
      <p:ext uri="{BB962C8B-B14F-4D97-AF65-F5344CB8AC3E}">
        <p14:creationId xmlns:p14="http://schemas.microsoft.com/office/powerpoint/2010/main" val="78525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900" decel="100000" fill="hold"/>
                                        <p:tgtEl>
                                          <p:spTgt spid="9"/>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E8E9-1015-B039-A8AC-2B8317590096}"/>
              </a:ext>
            </a:extLst>
          </p:cNvPr>
          <p:cNvSpPr>
            <a:spLocks noGrp="1" noRot="1" noMove="1" noResize="1" noEditPoints="1" noAdjustHandles="1" noChangeArrowheads="1" noChangeShapeType="1"/>
          </p:cNvSpPr>
          <p:nvPr>
            <p:ph type="title"/>
          </p:nvPr>
        </p:nvSpPr>
        <p:spPr/>
        <p:txBody>
          <a:bodyPr/>
          <a:lstStyle/>
          <a:p>
            <a:r>
              <a:rPr lang="en-GB"/>
              <a:t>Choosing Your Fiver Business</a:t>
            </a:r>
          </a:p>
        </p:txBody>
      </p:sp>
      <p:sp>
        <p:nvSpPr>
          <p:cNvPr id="4" name="Text Placeholder 2">
            <a:extLst>
              <a:ext uri="{FF2B5EF4-FFF2-40B4-BE49-F238E27FC236}">
                <a16:creationId xmlns:a16="http://schemas.microsoft.com/office/drawing/2014/main" id="{2CDB60FB-CECA-9B8F-B1FB-1CAE1ACCB769}"/>
              </a:ext>
            </a:extLst>
          </p:cNvPr>
          <p:cNvSpPr>
            <a:spLocks noGrp="1" noRot="1" noMove="1" noResize="1" noEditPoints="1" noAdjustHandles="1" noChangeArrowheads="1" noChangeShapeType="1"/>
          </p:cNvSpPr>
          <p:nvPr>
            <p:ph type="body" sz="quarter" idx="11"/>
          </p:nvPr>
        </p:nvSpPr>
        <p:spPr>
          <a:xfrm>
            <a:off x="838200" y="1511930"/>
            <a:ext cx="10515600" cy="4999996"/>
          </a:xfrm>
        </p:spPr>
        <p:txBody>
          <a:bodyPr/>
          <a:lstStyle/>
          <a:p>
            <a:r>
              <a:rPr lang="en-GB" sz="1800" b="1"/>
              <a:t>Product</a:t>
            </a:r>
          </a:p>
          <a:p>
            <a:pPr marL="342900" indent="-342900">
              <a:buFont typeface="Arial" panose="020B0604020202020204" pitchFamily="34" charset="0"/>
              <a:buChar char="•"/>
            </a:pPr>
            <a:r>
              <a:rPr lang="en-GB" sz="1800"/>
              <a:t>Maybe hand-made or home-grown? Personalised?</a:t>
            </a:r>
          </a:p>
          <a:p>
            <a:pPr marL="342900" indent="-342900">
              <a:buFont typeface="Arial" panose="020B0604020202020204" pitchFamily="34" charset="0"/>
              <a:buChar char="•"/>
            </a:pPr>
            <a:r>
              <a:rPr lang="en-GB" sz="1800"/>
              <a:t>Can you link it to a topic or theme, event or local opportunity?</a:t>
            </a:r>
          </a:p>
          <a:p>
            <a:endParaRPr lang="en-GB" sz="1800"/>
          </a:p>
          <a:p>
            <a:r>
              <a:rPr lang="en-GB" sz="1800" b="1"/>
              <a:t>Service</a:t>
            </a:r>
          </a:p>
          <a:p>
            <a:pPr marL="342900" indent="-342900">
              <a:buFont typeface="Arial" panose="020B0604020202020204" pitchFamily="34" charset="0"/>
              <a:buChar char="•"/>
            </a:pPr>
            <a:r>
              <a:rPr lang="en-GB" sz="1800"/>
              <a:t>Using your team to create/offer an activity for a fee?</a:t>
            </a:r>
          </a:p>
          <a:p>
            <a:pPr marL="342900" indent="-342900">
              <a:buFont typeface="Arial" panose="020B0604020202020204" pitchFamily="34" charset="0"/>
              <a:buChar char="•"/>
            </a:pPr>
            <a:r>
              <a:rPr lang="en-GB" sz="1800"/>
              <a:t>Examples include car-washing or dog-washing.</a:t>
            </a:r>
          </a:p>
          <a:p>
            <a:pPr marL="342900" indent="-342900">
              <a:buFont typeface="Arial" panose="020B0604020202020204" pitchFamily="34" charset="0"/>
              <a:buChar char="•"/>
            </a:pPr>
            <a:endParaRPr lang="en-GB" sz="1800"/>
          </a:p>
          <a:p>
            <a:r>
              <a:rPr lang="en-GB" sz="1800" b="1">
                <a:solidFill>
                  <a:schemeClr val="tx2"/>
                </a:solidFill>
              </a:rPr>
              <a:t>     How can you make sure you profit from your £5?</a:t>
            </a:r>
          </a:p>
        </p:txBody>
      </p:sp>
    </p:spTree>
    <p:extLst>
      <p:ext uri="{BB962C8B-B14F-4D97-AF65-F5344CB8AC3E}">
        <p14:creationId xmlns:p14="http://schemas.microsoft.com/office/powerpoint/2010/main" val="497638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5" ma:contentTypeDescription="Create a new document." ma:contentTypeScope="" ma:versionID="dd8fff5903c1ab6654cd605a19e0be1d">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ab5845392352dff2cf2f21efe174ad18"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1CCA92-9A55-4B20-8267-80081F580CC0}">
  <ds:schemaRefs>
    <ds:schemaRef ds:uri="2abebb83-cf53-4fdf-a500-739cef3c54c9"/>
    <ds:schemaRef ds:uri="c8c0ba40-820f-4126-b1a8-b068955cd419"/>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9CA3D29D-C543-4EE2-9B31-C2B581ECD126}">
  <ds:schemaRefs>
    <ds:schemaRef ds:uri="2abebb83-cf53-4fdf-a500-739cef3c54c9"/>
    <ds:schemaRef ds:uri="c8c0ba40-820f-4126-b1a8-b068955cd4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68774D8-73CF-4FD5-B1BF-A248BD3BB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3052</Words>
  <Application>Microsoft Office PowerPoint</Application>
  <PresentationFormat>Widescreen</PresentationFormat>
  <Paragraphs>330</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Poppins</vt:lpstr>
      <vt:lpstr>Poppins ExtraBold</vt:lpstr>
      <vt:lpstr>Verdana</vt:lpstr>
      <vt:lpstr>Wingdings</vt:lpstr>
      <vt:lpstr>Office Theme</vt:lpstr>
      <vt:lpstr>PowerPoint Presentation</vt:lpstr>
      <vt:lpstr>Products &amp; Services</vt:lpstr>
      <vt:lpstr>Sustainable Business</vt:lpstr>
      <vt:lpstr>United Nations SDGs (Sustainable Development Goals)</vt:lpstr>
      <vt:lpstr>Product or Service?</vt:lpstr>
      <vt:lpstr>Here’s £5!</vt:lpstr>
      <vt:lpstr>Here’s £5!</vt:lpstr>
      <vt:lpstr>Here’s £5!</vt:lpstr>
      <vt:lpstr>Choosing Your Fiver Business</vt:lpstr>
      <vt:lpstr>How Do You Recognise a Logo?</vt:lpstr>
      <vt:lpstr>Your Business Name and Logo</vt:lpstr>
      <vt:lpstr>Fiver Logo Winner </vt:lpstr>
      <vt:lpstr>What’s in a Name?</vt:lpstr>
      <vt:lpstr>Your Market Research</vt:lpstr>
      <vt:lpstr>Week 1 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1</cp:revision>
  <dcterms:created xsi:type="dcterms:W3CDTF">2023-10-31T07:40:39Z</dcterms:created>
  <dcterms:modified xsi:type="dcterms:W3CDTF">2024-04-24T08:33:59Z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